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57" r:id="rId28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4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C0BD6-E3BD-4737-9A52-50C89F22F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999952-23C7-4BDF-BB61-4A7213A443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0AC61-D97C-4138-B328-CA84E36F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0640-A934-48BF-831F-4333E5CCA772}" type="datetimeFigureOut">
              <a:rPr lang="pt-PT" smtClean="0"/>
              <a:t>31/03/2020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7ABDE-BC02-4A79-B0E3-746D063F2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52C07D-E54A-452F-9D08-56F7F1E0B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A4096-EA75-4E1A-B7BE-91E7DFC8551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598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E4D5A-C2B9-4745-AF26-8750EFF87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F2862-A0A5-445B-A1E5-A345DA0B9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CFEDB-050B-4854-8A4E-9DF6C9BD3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0640-A934-48BF-831F-4333E5CCA772}" type="datetimeFigureOut">
              <a:rPr lang="pt-PT" smtClean="0"/>
              <a:t>31/03/2020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D7842-A88F-4EE8-8AD7-5E2941EC8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9956-4F29-4E09-8F56-85BB12A1C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A4096-EA75-4E1A-B7BE-91E7DFC8551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10539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1388F-6D50-48BD-9D27-95DDCB264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5484A9-FB08-4858-99E1-2855963E8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3DEC1-607F-4C96-8287-EC06C3A29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0640-A934-48BF-831F-4333E5CCA772}" type="datetimeFigureOut">
              <a:rPr lang="pt-PT" smtClean="0"/>
              <a:t>31/03/2020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10DC0-7F21-4E10-9DBC-FF3724DBE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3B08F-01F1-41FC-A212-5BC69754D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A4096-EA75-4E1A-B7BE-91E7DFC8551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635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D6D83-F51D-45D1-84C8-29C311BB4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B7005-DF1E-4491-805B-516EA02D89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98784D-9355-45ED-AB05-1D22BAAD3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2745FD-2FE7-4F45-9531-864369926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0640-A934-48BF-831F-4333E5CCA772}" type="datetimeFigureOut">
              <a:rPr lang="pt-PT" smtClean="0"/>
              <a:t>31/03/2020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263387-3299-4178-9201-8E0862279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22061-DD59-47E7-8CA8-5A4CB33CA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A4096-EA75-4E1A-B7BE-91E7DFC8551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30661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3FAC1-93E9-45A1-9483-EB4F6A204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DA849-D749-405A-9C6F-04AA66188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8B15CC-BC2F-4856-B35B-F2C691CDE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0C9838-759E-4C74-9019-4EB51ECE0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20257D-7EF9-4650-BEFD-FC0FB27A35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7EFDBA-DAAD-46CC-B9B3-4A49D14F6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0640-A934-48BF-831F-4333E5CCA772}" type="datetimeFigureOut">
              <a:rPr lang="pt-PT" smtClean="0"/>
              <a:t>31/03/2020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048558-B446-4908-91E3-D78EE4DDB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D2EF4B-B41B-47D4-945C-5D4EB2679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A4096-EA75-4E1A-B7BE-91E7DFC8551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02407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6082A-9C02-447D-8601-CA250E69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4DCA0B-14E0-4135-8DE1-0E33F719C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0640-A934-48BF-831F-4333E5CCA772}" type="datetimeFigureOut">
              <a:rPr lang="pt-PT" smtClean="0"/>
              <a:t>31/03/2020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8C0DF-1521-4879-A960-59D1E6F27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D2E61-4A7B-42FA-B04E-168CBB653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A4096-EA75-4E1A-B7BE-91E7DFC8551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05746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ABAA29-105E-4945-9A05-C6B9C19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0640-A934-48BF-831F-4333E5CCA772}" type="datetimeFigureOut">
              <a:rPr lang="pt-PT" smtClean="0"/>
              <a:t>31/03/2020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0E7606-34E8-43EF-80BC-231BE590B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12C931-F26E-426C-BF40-B6DD2E1C8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A4096-EA75-4E1A-B7BE-91E7DFC8551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04496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82AA1-7BC5-441B-8116-5EE4DFA3C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12917-A9D0-4433-9E33-E868592E8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2B470-90E8-4A28-9809-1FBBD882F1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EA0B9A-7D33-4E66-B3C3-B9F88192C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0640-A934-48BF-831F-4333E5CCA772}" type="datetimeFigureOut">
              <a:rPr lang="pt-PT" smtClean="0"/>
              <a:t>31/03/2020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7E849A-ED7E-46E5-BCA4-1CC5F2F83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32A545-1372-4ED2-9806-9B7FF643E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A4096-EA75-4E1A-B7BE-91E7DFC8551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2857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9E3F9-4326-4C2D-9DA2-674B48018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D7029D-7BA1-4A3D-9FAE-5F684A5992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094C2-CCA1-4B3D-A244-C891C4E0A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2001B7-15C2-4B10-BF32-0893CC8CB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0640-A934-48BF-831F-4333E5CCA772}" type="datetimeFigureOut">
              <a:rPr lang="pt-PT" smtClean="0"/>
              <a:t>31/03/2020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A344E9-1964-49DD-8077-9937664C8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77021A-596B-4E49-8FB8-6B45BD11D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A4096-EA75-4E1A-B7BE-91E7DFC8551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5480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364DC-891C-49F3-A3DC-0ED625BA4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BE528F-D86C-431D-BCA4-0957799657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16A3A-B483-4079-803B-845EDD4AD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0640-A934-48BF-831F-4333E5CCA772}" type="datetimeFigureOut">
              <a:rPr lang="pt-PT" smtClean="0"/>
              <a:t>31/03/2020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F52CA-2BA4-4E79-93EA-A4BB27FC3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A2C17-3882-4ADE-9310-8C5C78D09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A4096-EA75-4E1A-B7BE-91E7DFC8551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0999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C80E9F-7717-49B2-886B-1F7A89E217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3D25FF-4055-4B78-9DEC-8CC40AB3B6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018C5-DFFE-4365-AA02-EEB0C2BA2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20640-A934-48BF-831F-4333E5CCA772}" type="datetimeFigureOut">
              <a:rPr lang="pt-PT" smtClean="0"/>
              <a:t>31/03/2020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7DEFF-6E70-424D-9E9F-14730ACBA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B13AF-CC92-4F94-B883-D9DE29F24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A4096-EA75-4E1A-B7BE-91E7DFC8551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627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411049-FDE6-48BD-9E62-1A3EB04CD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CD617-52FB-4549-BE7A-84BB7094C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7766C-9645-4562-A692-43A375BCB9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20640-A934-48BF-831F-4333E5CCA772}" type="datetimeFigureOut">
              <a:rPr lang="pt-PT" smtClean="0"/>
              <a:t>31/03/2020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EEB35-F89C-402B-B1C7-706B028E6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B04D2-6A89-4918-B96B-51F2CC0B7A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A4096-EA75-4E1A-B7BE-91E7DFC8551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891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pa.gov/environmental-topics/water-topics" TargetMode="External"/><Relationship Id="rId3" Type="http://schemas.openxmlformats.org/officeDocument/2006/relationships/hyperlink" Target="https://www.epa.gov/environmental-topics/air-topics" TargetMode="External"/><Relationship Id="rId7" Type="http://schemas.openxmlformats.org/officeDocument/2006/relationships/hyperlink" Target="https://www.epa.gov/environmental-topics/land-waste-and-cleanup-topics" TargetMode="External"/><Relationship Id="rId2" Type="http://schemas.openxmlformats.org/officeDocument/2006/relationships/hyperlink" Target="https://www.epa.gov/environmental-topics/environmental-information-loc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pa.gov/environmental-topics/health-topics" TargetMode="External"/><Relationship Id="rId5" Type="http://schemas.openxmlformats.org/officeDocument/2006/relationships/hyperlink" Target="https://www.epa.gov/environmental-topics/greener-living" TargetMode="External"/><Relationship Id="rId4" Type="http://schemas.openxmlformats.org/officeDocument/2006/relationships/hyperlink" Target="https://www.epa.gov/environmental-topics/chemicals-and-toxics-topics" TargetMode="External"/><Relationship Id="rId9" Type="http://schemas.openxmlformats.org/officeDocument/2006/relationships/hyperlink" Target="https://www.epa.gov/environmental-topics/science-topic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19EF7-ED14-4BC8-BB43-4100A40AC0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PT" dirty="0"/>
              <a:t>Environmental data infrastructures and modelling</a:t>
            </a:r>
            <a:br>
              <a:rPr lang="pt-PT" dirty="0"/>
            </a:br>
            <a:r>
              <a:rPr lang="pt-PT" sz="3600" dirty="0"/>
              <a:t>The case of the US EPA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DF0D6C-80A5-4B2D-AF81-ECAB9C32F3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 dirty="0"/>
          </a:p>
          <a:p>
            <a:r>
              <a:rPr lang="pt-PT" dirty="0"/>
              <a:t>António Câmara</a:t>
            </a:r>
          </a:p>
          <a:p>
            <a:r>
              <a:rPr lang="pt-PT" dirty="0"/>
              <a:t>April 2020</a:t>
            </a:r>
          </a:p>
        </p:txBody>
      </p:sp>
    </p:spTree>
    <p:extLst>
      <p:ext uri="{BB962C8B-B14F-4D97-AF65-F5344CB8AC3E}">
        <p14:creationId xmlns:p14="http://schemas.microsoft.com/office/powerpoint/2010/main" val="3109534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740344-6871-49AC-8ECA-9B18E1067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149" y="0"/>
            <a:ext cx="56297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51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109F95-A204-4D25-9095-C0888DE9B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2363" y="0"/>
            <a:ext cx="4387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03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357723-F5DF-4BE2-BAAC-99A397AD8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314" y="228600"/>
            <a:ext cx="4441371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756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0C9891-C9F4-4EF2-A340-3810AC6D0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671" y="387803"/>
            <a:ext cx="4604657" cy="608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99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BA584C-5C98-437C-AFC9-10150CEAE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485" y="249010"/>
            <a:ext cx="5617029" cy="635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84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19CB16-DE11-4AEC-9FB8-40E374B0E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188" y="604912"/>
            <a:ext cx="6379015" cy="547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399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86EBA3-AE1C-4F9E-9E63-AFB4BAB21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9271" y="845003"/>
            <a:ext cx="6433457" cy="516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835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C7D9B3-3B55-49B2-92D1-EFEC5A560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9020" y="0"/>
            <a:ext cx="4693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942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A92DD8-2AA4-47D0-9BF9-3015AD75E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308" y="520505"/>
            <a:ext cx="55245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99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1168F7-464F-4BA8-AB1B-1872249E8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092" y="0"/>
            <a:ext cx="51738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875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F0D9C5-B920-47B6-8847-227F72639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243" y="1012371"/>
            <a:ext cx="6237514" cy="483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13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378A28-819B-4A88-83CF-80B08E70A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328" y="857250"/>
            <a:ext cx="453934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314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FE7AED-6D93-4376-83D9-BB70F5F64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912" y="0"/>
            <a:ext cx="57401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086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0B92D4-9513-469F-8F97-EFD0643D6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871" y="363310"/>
            <a:ext cx="5976257" cy="613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847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A9A79C-EF4C-4546-BD8F-CE567FF01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494" y="0"/>
            <a:ext cx="52330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624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8D58C3-494F-4048-B00F-11543D793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243" y="1057275"/>
            <a:ext cx="6237514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133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9D48F6-D560-4929-AF29-0504DFC39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907" y="0"/>
            <a:ext cx="43061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98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A986B5-0EC4-4E1F-9A20-E9BE308A7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885" y="1698171"/>
            <a:ext cx="8360229" cy="346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2453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47F34E-CDBA-413A-9AA3-E4C8A2D72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885" y="1547132"/>
            <a:ext cx="8360229" cy="376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8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2D2D34-32A9-433D-BDC2-A3D73B51D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306160"/>
            <a:ext cx="8001000" cy="6245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84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B4CE9E-8F76-46EB-9033-01ADB65FC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3185" y="240846"/>
            <a:ext cx="5845629" cy="637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101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84B816-AD15-4A01-AD52-15E3F8713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749" y="0"/>
            <a:ext cx="3708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253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D058EE-7388-42E5-9BB0-E6C385BF8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7020" y="0"/>
            <a:ext cx="4497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3464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A00ADA-683D-49D9-942E-A1F897EC5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831" y="0"/>
            <a:ext cx="50343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2302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5A783-BCD9-4FC7-9238-15C85B424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9DA06-8BDD-49E1-B961-4298E229D5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 algn="ctr">
              <a:buNone/>
            </a:pPr>
            <a:r>
              <a:rPr lang="pt-PT" dirty="0"/>
              <a:t>Let us do a list of all the environmental models and </a:t>
            </a:r>
          </a:p>
          <a:p>
            <a:pPr marL="0" indent="0" algn="ctr">
              <a:buNone/>
            </a:pPr>
            <a:r>
              <a:rPr lang="pt-PT" dirty="0"/>
              <a:t>tools you used during your degree</a:t>
            </a:r>
          </a:p>
        </p:txBody>
      </p:sp>
    </p:spTree>
    <p:extLst>
      <p:ext uri="{BB962C8B-B14F-4D97-AF65-F5344CB8AC3E}">
        <p14:creationId xmlns:p14="http://schemas.microsoft.com/office/powerpoint/2010/main" val="9096090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32587-DAD9-40DD-8503-71F4AA6B3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US Environmental Protection Agency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0886E-B40C-4C6C-A729-D9497C8F7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4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https://www.epa.gov/environmental-topics/environmental-information-location</a:t>
            </a:r>
            <a:endParaRPr lang="pt-P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4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https://www.epa.gov/environmental-topics/air-topics</a:t>
            </a:r>
            <a:endParaRPr lang="pt-P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4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https://www.epa.gov/environmental-topics/chemicals-and-toxics-topics</a:t>
            </a:r>
            <a:endParaRPr lang="pt-P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4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https://www.epa.gov/environmental-topics/greener-living</a:t>
            </a:r>
            <a:endParaRPr lang="pt-P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4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https://www.epa.gov/environmental-topics/health-topics</a:t>
            </a:r>
            <a:endParaRPr lang="pt-P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4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https://www.epa.gov/environmental-topics/land-waste-and-cleanup-topics</a:t>
            </a:r>
            <a:endParaRPr lang="pt-P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4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https://www.epa.gov/environmental-topics/water-topics</a:t>
            </a:r>
            <a:endParaRPr lang="pt-P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4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https://www.epa.gov/environmental-topics/science-topics</a:t>
            </a:r>
            <a:endParaRPr lang="pt-P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21631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127</Words>
  <Application>Microsoft Office PowerPoint</Application>
  <PresentationFormat>Widescreen</PresentationFormat>
  <Paragraphs>18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Environmental data infrastructures and modelling The case of the US EPA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Exercise</vt:lpstr>
      <vt:lpstr>US Environmental Protection Agency topics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 data infrastructures and modelling The case of the US EPA</dc:title>
  <dc:creator>Antonio Camara</dc:creator>
  <cp:lastModifiedBy>Antonio Camara</cp:lastModifiedBy>
  <cp:revision>10</cp:revision>
  <dcterms:created xsi:type="dcterms:W3CDTF">2020-03-31T15:27:09Z</dcterms:created>
  <dcterms:modified xsi:type="dcterms:W3CDTF">2020-03-31T16:44:38Z</dcterms:modified>
</cp:coreProperties>
</file>