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08" r:id="rId3"/>
    <p:sldId id="409" r:id="rId4"/>
    <p:sldId id="410" r:id="rId5"/>
    <p:sldId id="411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4EEB2-63B0-49D0-A86E-96129E567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8FB13-53E3-4A5C-8A6D-88E595C4D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AF407-6098-4EA9-BC0C-494B6102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1C992-BC1B-4461-A607-10A09F2D0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2862F-6E36-438C-A030-A271BAAE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073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CBCD-4B5F-43FE-93CB-B7DC9A68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521F3-A3D3-459B-9567-DC6753AE4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E81BF-55E5-425F-9FA3-12978DB7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86B2D-DEAF-4E8D-B2EA-EC2A1CBF1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7CAB8-C654-42E0-9134-15CE7BB6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458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C9FB-0FEF-42FF-A5E9-741B33E0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440EB-B5E9-4AB2-931A-5DAEA449A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730C2-E94A-45A5-BF31-4CC7FEFA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B9036-9749-4ED1-A8F4-2AD77F5C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33B3-5F5B-4651-B4AF-BE53D5D0B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375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2291-D9A4-4D0F-8BD0-1C207BF4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57CB7-DE52-4334-ADAE-DC26834EB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38625-CF10-4D0C-B9EC-F6FC89DFD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5D712-F838-4CD7-B515-5726E1F73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F628B-347D-496A-9376-D2B86E24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BFAD2-7641-44E3-9252-D64AB419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354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9A5B-94DF-422C-9C8A-2494A2B8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9FE9B-9550-4D51-B04D-57ECBDBDD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99771-F2C5-44EB-A320-331A045BB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58FA8B-A1F5-4570-A6F5-DD3C2AC42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C48B8E-C342-4540-ABE5-40D701A13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E65A1-F0AF-46EC-B0D4-57731B6D7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F71615-3F95-4E65-85AC-513A8BC82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47B498-DE84-4221-BD32-88D320CB9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384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27E3-B301-4DBD-B4AD-9F01E98AB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78218D-2C80-4BF9-8CB0-A37F91D06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4E9CD-220C-4213-AB08-75F524ADB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E33AD-9928-49A7-BB72-A2CC0F3E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029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A4172-EBF9-45B3-BBFC-7CF3A923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331A6B-16F9-4A9E-9695-044F29AE3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B74CC-9315-4B61-A787-BAED2BEA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598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7E27-EC25-426F-B889-AB9EF069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42937-9A99-42B9-91E3-6C3AB3F24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91818-5C12-4402-8CD0-02F70C246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BFE80-17A4-480F-A1EC-A80753920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D8FBE-D6FC-46FD-BF36-1DE23357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724E4-48C2-48D8-B508-250AABD0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181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9ED9C-7055-40E1-8B59-E5D566C6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4407AE-B0D0-4D67-879E-763A50FF9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9BE32-FE7E-43DF-A10B-EDC3DA33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EF5DF-5DCA-4216-AC23-83715C2C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C0904-B085-4F26-8C88-9EC4FA67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E8F55-94E4-47C2-BF6F-16923FB0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854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9CB9C-D4B0-4857-A548-F1D3D0E5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84960-2501-46DC-A970-19A6505E0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4B46-ED33-42DE-A0A5-9EF5977C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BC850-20D3-4E9B-B1B0-A07DC6FC3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71EC8-6750-4F2F-9FA3-0A9A492D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6410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5C153F-9419-4F97-BDCF-D7927BAC2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FE386-FC4D-486F-A969-0705CB262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BC498-12D9-41CA-85F8-6F6592A8B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B6C2-F059-44DB-A8CE-4559D0201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DE0A-2A5B-456E-90C1-AA347BA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776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7FC1B7-99DC-4E47-9F02-0C89EFF9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637CD-8E03-4D85-835F-E8BFCA59B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74C64-BCD1-4FA8-93F4-6B0623409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2A630-CC80-4ACC-A24A-C5D93A659D4C}" type="datetimeFigureOut">
              <a:rPr lang="pt-PT" smtClean="0"/>
              <a:t>07/05/2020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B6138-746F-416C-B872-E69DD31A8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3625C-FE4A-4418-BA8D-B75D08B59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3E3D5-E072-438C-AF14-D44980A922E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199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817D-283E-4939-9948-B92FCD141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Neural Networks</a:t>
            </a:r>
            <a:br>
              <a:rPr lang="pt-PT" dirty="0"/>
            </a:br>
            <a:r>
              <a:rPr lang="pt-PT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02CE2-3119-4AC2-97ED-50233DD84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702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8B60-A806-40ED-944A-804F113D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AI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E58D-9642-4512-8B1B-4C90AA23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Machine learning and NOVA environmental engineering students</a:t>
            </a: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Input</a:t>
            </a:r>
          </a:p>
          <a:p>
            <a:pPr marL="914400" lvl="2" indent="0">
              <a:buNone/>
            </a:pPr>
            <a:r>
              <a:rPr lang="pt-PT" dirty="0"/>
              <a:t>Environmental Enginnering students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Output</a:t>
            </a:r>
          </a:p>
          <a:p>
            <a:pPr marL="914400" lvl="2" indent="0">
              <a:buNone/>
            </a:pPr>
            <a:r>
              <a:rPr lang="pt-PT" dirty="0"/>
              <a:t>Success (conventional, craftsmanship, societal)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Hidden nodes</a:t>
            </a:r>
          </a:p>
          <a:p>
            <a:pPr marL="914400" lvl="2" indent="0">
              <a:buNone/>
            </a:pPr>
            <a:r>
              <a:rPr lang="pt-PT" dirty="0"/>
              <a:t>Accounting for </a:t>
            </a:r>
            <a:r>
              <a:rPr lang="pt-PT" i="1" dirty="0"/>
              <a:t>F in Output= F (Input)</a:t>
            </a:r>
          </a:p>
        </p:txBody>
      </p:sp>
    </p:spTree>
    <p:extLst>
      <p:ext uri="{BB962C8B-B14F-4D97-AF65-F5344CB8AC3E}">
        <p14:creationId xmlns:p14="http://schemas.microsoft.com/office/powerpoint/2010/main" val="250610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F5217-B5A7-4F34-A3EF-E442C85D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692B6C-CA20-4741-9F61-7E8112A69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775" y="1614487"/>
            <a:ext cx="5886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8676-C625-4495-A215-C8005432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F5368D-45A5-4683-846E-63FAEC68C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725" y="3091656"/>
            <a:ext cx="89725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1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E444-896D-4328-B659-48E175A2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8" name="Content Placeholder 7" descr="A close up of a logo&#10;&#10;Description automatically generated">
            <a:extLst>
              <a:ext uri="{FF2B5EF4-FFF2-40B4-BE49-F238E27FC236}">
                <a16:creationId xmlns:a16="http://schemas.microsoft.com/office/drawing/2014/main" id="{A8167BDA-8A5E-4899-BD3B-F387D1B28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671" y="1535711"/>
            <a:ext cx="7202657" cy="4821418"/>
          </a:xfrm>
        </p:spPr>
      </p:pic>
    </p:spTree>
    <p:extLst>
      <p:ext uri="{BB962C8B-B14F-4D97-AF65-F5344CB8AC3E}">
        <p14:creationId xmlns:p14="http://schemas.microsoft.com/office/powerpoint/2010/main" val="104187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Neural Networks introduction</vt:lpstr>
      <vt:lpstr>AI approaches</vt:lpstr>
      <vt:lpstr>Neural networks</vt:lpstr>
      <vt:lpstr>Neural networks</vt:lpstr>
      <vt:lpstr>Neural networks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Networks introduction</dc:title>
  <dc:creator>Antonio Camara</dc:creator>
  <cp:lastModifiedBy>Antonio Camara</cp:lastModifiedBy>
  <cp:revision>1</cp:revision>
  <dcterms:created xsi:type="dcterms:W3CDTF">2020-05-07T06:24:11Z</dcterms:created>
  <dcterms:modified xsi:type="dcterms:W3CDTF">2020-05-07T06:25:29Z</dcterms:modified>
</cp:coreProperties>
</file>