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1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DF6A6F-EFF2-47C2-93BA-2CB3AD950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3E7DB2-4604-489B-A0B1-F6A7FF767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0DDC437-D7E6-47D8-B374-91068588F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94E6870-867D-4A30-ACFD-4D5585BE6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5DE0CE9-BAFF-4BF9-84E9-4A0F9CCBD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652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AAE3D-2984-435C-AAF5-C036CC1FD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9844EA9-177D-4616-B4C7-23A924B44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987652A-8272-459F-B372-ADB47FC2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04DA6D7-1E68-46E7-B2B4-A863D79E2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4C733E1-D422-469D-803C-1C2870F75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979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EC334-996D-44BC-8766-EF6B268AA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C3D9859-05F7-4E70-B8D5-66167DF63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F9EDB36-C706-4F08-B3CC-837B13664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D7D2E27-656F-407B-AB75-DF8FC4C37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7E1FA2-2C58-427D-98B5-CAFF72673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1997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063B1-7229-44FA-B234-829FE3E2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01D6F3F-C551-46B4-9DD1-32AB7CF7D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C647427-5D4E-43CE-B950-C85365EB6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C6FD015-3A82-48F0-9180-E04E06E3C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8394706-CC52-4E44-95BA-B73CA73C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C0275D1-2297-472E-969E-987B2F32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473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FADCD-3F24-493F-A06C-02C1849F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4CF98C0-FB56-4A4C-BE00-3DCEE9C87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B30CB154-2BF4-4D18-8E22-18AD8C9B9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38279B4D-9273-40C8-9055-C6FE6655C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FA45C75-CB3F-4956-BFBA-E6138581D3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E1E436E7-D271-4626-9DB5-5D797CE8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D296AD93-E1DD-4BC3-B0EC-13B929286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F12DBDA-AA01-4069-BCED-A4CBCF42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535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2B96B9-2EE4-49A2-8EB0-E45B7C6B0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8562C189-9B61-4FC1-8E2A-C46CF5247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5C2A5FB7-2FBD-473E-8333-E69B40B2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C0EA22F-6BE9-4C6F-B3C7-722CC504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171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F44A5006-3BA8-43BD-BE6D-2F0F22EA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78DDC059-016B-42A4-9236-DDFAA2A0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26226B9-5A87-45E7-BC98-F4D2CAC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5983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D0C9E-53B5-480A-B16C-D18F4D90C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3D23C59-7EE8-4A22-9686-9268E85B9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B7FA033-539D-4C0D-B9FA-2F8CDF05F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EF2239C-FC20-4C50-B7CC-989586254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9C587CA-E4DE-443E-A511-AD4F01741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B65CF8-6130-43C4-BD4B-83A41701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965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36511-CD5A-4BE1-9DCD-40D1185C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BEADB74-47AD-44E7-82C8-237FACD59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98E96F2-8E89-4EE5-85E8-342F3140A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5445D61-6A23-4235-A091-E748878AE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F3610A4-45BE-4D25-AA67-CA14562A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A8E5071-39CF-4A95-9828-121392FD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6721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4E1D6-68E4-457F-9D33-B856EB0D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0DD8618-931D-4617-9949-BA2E68620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35F20B8-5867-4606-8D76-8BFE7C8D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28CB2ED-6537-450D-AD8C-42F926AC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6BF7132-01B9-4BBA-9BE7-AAB6CAB86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750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A68F29-9AAA-4E4D-B1FC-6B2A406317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173D364-F150-423A-91B6-6F16585EF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05C6B1D-C365-4BB4-AC2E-F618F31E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F743895-2615-4407-A216-1FAC29128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6133DEC-C01A-497C-8EB2-293D763C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712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AE03A61F-CA5A-4C0B-854C-EE178FF1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D437BED-0D84-4611-9C23-8CAE3F092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C3C3CE3-616F-4D17-82B9-3D7B7A8D6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33F07-6D01-4CE7-80C3-8B6640E7F181}" type="datetimeFigureOut">
              <a:rPr lang="pt-PT" smtClean="0"/>
              <a:t>08/03/2021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B583303-98A5-40E8-BA3E-D9C5DFE93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413CC3-F9AE-4315-9908-F138DDC94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8BB9-E751-48D5-85CA-428C36138B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532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innovation.cafe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GFpsvKWXhAQ&amp;feature=youtu.be" TargetMode="External"/><Relationship Id="rId5" Type="http://schemas.openxmlformats.org/officeDocument/2006/relationships/hyperlink" Target="http://go.secondlife.com/landing/education/?lang=en" TargetMode="External"/><Relationship Id="rId4" Type="http://schemas.openxmlformats.org/officeDocument/2006/relationships/hyperlink" Target="https://gather.town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-14068"/>
            <a:ext cx="12179300" cy="687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22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" y="-14068"/>
            <a:ext cx="12179298" cy="68771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39373" y="2105147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it must be a meeting point where people can interact.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people should have access to drink and food.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people may  have access to knowledge.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people may have access to art.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people may have access to entertainment.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may have access to innovative experiences.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people may have access to a maker's environment.</a:t>
            </a:r>
          </a:p>
          <a:p>
            <a:pPr marL="285750" lvl="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As in a Cafe,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there will be a shop.</a:t>
            </a:r>
          </a:p>
        </p:txBody>
      </p:sp>
    </p:spTree>
    <p:extLst>
      <p:ext uri="{BB962C8B-B14F-4D97-AF65-F5344CB8AC3E}">
        <p14:creationId xmlns:p14="http://schemas.microsoft.com/office/powerpoint/2010/main" val="105388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517631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" y="922"/>
            <a:ext cx="12179298" cy="68771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07299" y="2316163"/>
            <a:ext cx="2804159" cy="3073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Meeting Management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Create a room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Find a room 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Interaction Strategies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Resources &amp; Tools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2018" y="2316163"/>
            <a:ext cx="3793982" cy="354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Information Management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Content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Library /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Digitarium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/ showroom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Data organization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Search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Visualization 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Interaction </a:t>
            </a:r>
          </a:p>
        </p:txBody>
      </p:sp>
    </p:spTree>
    <p:extLst>
      <p:ext uri="{BB962C8B-B14F-4D97-AF65-F5344CB8AC3E}">
        <p14:creationId xmlns:p14="http://schemas.microsoft.com/office/powerpoint/2010/main" val="824545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" y="-14068"/>
            <a:ext cx="12179296" cy="68771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12922" y="2065723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Hierarchical organization:</a:t>
            </a:r>
          </a:p>
        </p:txBody>
      </p:sp>
      <p:sp>
        <p:nvSpPr>
          <p:cNvPr id="9" name="Rectangle 8"/>
          <p:cNvSpPr/>
          <p:nvPr/>
        </p:nvSpPr>
        <p:spPr>
          <a:xfrm>
            <a:off x="1412922" y="2675612"/>
            <a:ext cx="4914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Helps structuring the ideas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Facilitates search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Allow multiple Visualization strategies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12922" y="3863081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Search strategies: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12922" y="4472970"/>
            <a:ext cx="65353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Key words (automatic selection of content based on the meeting key words)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Curated selection (personal selection of content by the meeting owner)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Google like searches (at request)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AI (interactive references suggestion based on the meeting conversation)</a:t>
            </a:r>
          </a:p>
        </p:txBody>
      </p:sp>
    </p:spTree>
    <p:extLst>
      <p:ext uri="{BB962C8B-B14F-4D97-AF65-F5344CB8AC3E}">
        <p14:creationId xmlns:p14="http://schemas.microsoft.com/office/powerpoint/2010/main" val="50463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" y="-14068"/>
            <a:ext cx="12179296" cy="68771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12922" y="2065723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Visualization Strategies:</a:t>
            </a:r>
          </a:p>
        </p:txBody>
      </p:sp>
      <p:sp>
        <p:nvSpPr>
          <p:cNvPr id="9" name="Rectangle 8"/>
          <p:cNvSpPr/>
          <p:nvPr/>
        </p:nvSpPr>
        <p:spPr>
          <a:xfrm>
            <a:off x="1412922" y="2675612"/>
            <a:ext cx="4914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Library shelf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Screen wall (for videos)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AR tree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12922" y="3863081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Interaction strategies: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12922" y="4472970"/>
            <a:ext cx="6535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Selected/support information in the background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Always present (ex: book shelfs in the background)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360º like approach</a:t>
            </a:r>
          </a:p>
        </p:txBody>
      </p:sp>
    </p:spTree>
    <p:extLst>
      <p:ext uri="{BB962C8B-B14F-4D97-AF65-F5344CB8AC3E}">
        <p14:creationId xmlns:p14="http://schemas.microsoft.com/office/powerpoint/2010/main" val="1132596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" y="-14068"/>
            <a:ext cx="12179298" cy="68771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39373" y="2316163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ZOOM like (priority to the face-to-face contact)</a:t>
            </a:r>
          </a:p>
          <a:p>
            <a:pPr marL="285750" lvl="0" indent="-285750">
              <a:buFont typeface="Arial" charset="0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Innovation Café like Portal (collection of links to different rooms)              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  <a:hlinkClick r:id="rId3"/>
              </a:rPr>
              <a:t>Link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Gather world like (spatially distributed meeting rooms)</a:t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  <a:hlinkClick r:id="rId4"/>
              </a:rPr>
              <a:t>Link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Immersive worlds,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Secondlife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(Avatars)</a:t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  <a:hlinkClick r:id="rId5"/>
              </a:rPr>
              <a:t>Link 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  <a:hlinkClick r:id="rId6"/>
              </a:rPr>
              <a:t>Link II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lvl="0" indent="-285750"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… or a  mix of them</a:t>
            </a:r>
          </a:p>
        </p:txBody>
      </p:sp>
    </p:spTree>
    <p:extLst>
      <p:ext uri="{BB962C8B-B14F-4D97-AF65-F5344CB8AC3E}">
        <p14:creationId xmlns:p14="http://schemas.microsoft.com/office/powerpoint/2010/main" val="326037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" y="-14068"/>
            <a:ext cx="12179296" cy="68771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12922" y="2065723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Key Tools:</a:t>
            </a:r>
          </a:p>
        </p:txBody>
      </p:sp>
      <p:sp>
        <p:nvSpPr>
          <p:cNvPr id="9" name="Rectangle 8"/>
          <p:cNvSpPr/>
          <p:nvPr/>
        </p:nvSpPr>
        <p:spPr>
          <a:xfrm>
            <a:off x="1412922" y="2675612"/>
            <a:ext cx="49145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Meeting tool: ZOOM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Search tool: GOOGLE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12922" y="3863081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Encapsulation Interfaces: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12922" y="4472970"/>
            <a:ext cx="6535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Navigation Layer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Visualization Layer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Interaction Layer</a:t>
            </a:r>
          </a:p>
        </p:txBody>
      </p:sp>
    </p:spTree>
    <p:extLst>
      <p:ext uri="{BB962C8B-B14F-4D97-AF65-F5344CB8AC3E}">
        <p14:creationId xmlns:p14="http://schemas.microsoft.com/office/powerpoint/2010/main" val="205226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" y="-14068"/>
            <a:ext cx="12179295" cy="68771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84188" y="1614202"/>
            <a:ext cx="3775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Portal like entering page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1884188" y="2224091"/>
            <a:ext cx="60851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Management, General information, Schedules, …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Access to different type of meeting spaces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Virtual Bot (2D/3D) to guide visitors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allow direct access to meeting rooms via direct link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84187" y="3574569"/>
            <a:ext cx="5958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Different meeting room environment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84188" y="4184458"/>
            <a:ext cx="9545810" cy="115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2D Rooms (Zoom like)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3D environment (with Avatars, spatial sound): conference rooms, informal rooms</a:t>
            </a:r>
          </a:p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Mix rooms (Zoom like for communication + 3D contextual environment for data visualization): discussion/working rooms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4187" y="5199017"/>
            <a:ext cx="5958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Access to Tools &amp; Information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84188" y="5808906"/>
            <a:ext cx="954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Different tools for different meeting rooms (different purposes)</a:t>
            </a:r>
          </a:p>
        </p:txBody>
      </p:sp>
    </p:spTree>
    <p:extLst>
      <p:ext uri="{BB962C8B-B14F-4D97-AF65-F5344CB8AC3E}">
        <p14:creationId xmlns:p14="http://schemas.microsoft.com/office/powerpoint/2010/main" val="399945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" y="-14068"/>
            <a:ext cx="12179295" cy="68771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12922" y="2675612"/>
            <a:ext cx="8480586" cy="3329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Informal rooms (Café room - for casual discussions)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Personal rooms (my own virtual room)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Meeting rooms (working room,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</a:rPr>
              <a:t>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</a:rPr>
              <a:t>Stakeholder Wing, Diplomatic Quarter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</a:rPr>
              <a:t>)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Conference rooms (presentation room)</a:t>
            </a:r>
          </a:p>
          <a:p>
            <a:pPr marL="342900" lvl="0" indent="-342900">
              <a:lnSpc>
                <a:spcPct val="200000"/>
              </a:lnSpc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Knowledge rooms (access to Library /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Digitarium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/ Showroom)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Entertainment rooms (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</a:rPr>
              <a:t>Gaming Alley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44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5015</TotalTime>
  <Words>450</Words>
  <Application>Microsoft Office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AGORA</dc:title>
  <dc:creator>Edmundo Nobre</dc:creator>
  <cp:lastModifiedBy>Margarida Guerra</cp:lastModifiedBy>
  <cp:revision>43</cp:revision>
  <dcterms:created xsi:type="dcterms:W3CDTF">2021-02-12T08:56:28Z</dcterms:created>
  <dcterms:modified xsi:type="dcterms:W3CDTF">2021-03-08T15:19:18Z</dcterms:modified>
</cp:coreProperties>
</file>