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95" r:id="rId3"/>
  </p:sldMasterIdLst>
  <p:notesMasterIdLst>
    <p:notesMasterId r:id="rId25"/>
  </p:notesMasterIdLst>
  <p:sldIdLst>
    <p:sldId id="256" r:id="rId4"/>
    <p:sldId id="263" r:id="rId5"/>
    <p:sldId id="258" r:id="rId6"/>
    <p:sldId id="261" r:id="rId7"/>
    <p:sldId id="273" r:id="rId8"/>
    <p:sldId id="266" r:id="rId9"/>
    <p:sldId id="297" r:id="rId10"/>
    <p:sldId id="298" r:id="rId11"/>
    <p:sldId id="299" r:id="rId12"/>
    <p:sldId id="267" r:id="rId13"/>
    <p:sldId id="275" r:id="rId14"/>
    <p:sldId id="274" r:id="rId15"/>
    <p:sldId id="265" r:id="rId16"/>
    <p:sldId id="272" r:id="rId17"/>
    <p:sldId id="277" r:id="rId18"/>
    <p:sldId id="278" r:id="rId19"/>
    <p:sldId id="264" r:id="rId20"/>
    <p:sldId id="276" r:id="rId21"/>
    <p:sldId id="279" r:id="rId22"/>
    <p:sldId id="280" r:id="rId23"/>
    <p:sldId id="300" r:id="rId24"/>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5" d="100"/>
          <a:sy n="85" d="100"/>
        </p:scale>
        <p:origin x="180" y="6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439395-AB39-49CD-A584-02C766B7F0ED}" type="datetimeFigureOut">
              <a:rPr lang="pt-PT" smtClean="0"/>
              <a:t>28/01/2021</a:t>
            </a:fld>
            <a:endParaRPr lang="pt-P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F18BAE-5896-480C-A42C-9F23782DF2B2}" type="slidenum">
              <a:rPr lang="pt-PT" smtClean="0"/>
              <a:t>‹#›</a:t>
            </a:fld>
            <a:endParaRPr lang="pt-PT"/>
          </a:p>
        </p:txBody>
      </p:sp>
    </p:spTree>
    <p:extLst>
      <p:ext uri="{BB962C8B-B14F-4D97-AF65-F5344CB8AC3E}">
        <p14:creationId xmlns:p14="http://schemas.microsoft.com/office/powerpoint/2010/main" val="1282823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80D4542A-BF73-4BD9-96D9-9CB1B7E6C6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627FF6A4-24C2-40E2-8288-78ECDD3CBC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PT" altLang="pt-PT"/>
              <a:t>Although Europe is a world leader in scientific research and the EU has spent two trillion Euros in research, we are failling to produce large companies</a:t>
            </a:r>
          </a:p>
        </p:txBody>
      </p:sp>
      <p:sp>
        <p:nvSpPr>
          <p:cNvPr id="18436" name="Slide Number Placeholder 3">
            <a:extLst>
              <a:ext uri="{FF2B5EF4-FFF2-40B4-BE49-F238E27FC236}">
                <a16:creationId xmlns:a16="http://schemas.microsoft.com/office/drawing/2014/main" id="{500AFA5F-3358-4ED3-97D7-8C83F57B43DD}"/>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F6810F-87F7-419A-AC70-1B09E09A947E}" type="slidenum">
              <a:rPr lang="pt-PT" altLang="pt-PT">
                <a:latin typeface="Calibri" panose="020F0502020204030204" pitchFamily="34" charset="0"/>
              </a:rPr>
              <a:pPr eaLnBrk="1" hangingPunct="1"/>
              <a:t>2</a:t>
            </a:fld>
            <a:endParaRPr lang="pt-PT" altLang="pt-PT">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C718D784-C90B-4547-B9CD-E4C268F1B8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DD1F1095-F52F-49FD-96DA-D25F4AA02D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PT" altLang="pt-PT"/>
              <a:t>Our education does not promote self-reliance, as described by Ralph Waldo Emerson. This essay is by the way required reading at Harvard entrepreneurship courses</a:t>
            </a:r>
          </a:p>
        </p:txBody>
      </p:sp>
      <p:sp>
        <p:nvSpPr>
          <p:cNvPr id="19460" name="Slide Number Placeholder 3">
            <a:extLst>
              <a:ext uri="{FF2B5EF4-FFF2-40B4-BE49-F238E27FC236}">
                <a16:creationId xmlns:a16="http://schemas.microsoft.com/office/drawing/2014/main" id="{54F121F3-4728-4334-B876-FAF920F2F404}"/>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E8DD3AD-F3F2-48C7-874E-7F356429E8F2}" type="slidenum">
              <a:rPr lang="pt-PT" altLang="pt-PT">
                <a:latin typeface="Calibri" panose="020F0502020204030204" pitchFamily="34" charset="0"/>
              </a:rPr>
              <a:pPr eaLnBrk="1" hangingPunct="1"/>
              <a:t>3</a:t>
            </a:fld>
            <a:endParaRPr lang="pt-PT" altLang="pt-PT">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890FF47E-9204-4704-B150-FADDB146ED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0D0AB0E0-A8B0-4EC8-A122-B0B86E270F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PT" altLang="pt-PT"/>
              <a:t>The Global Director of Research for Siemens said at EIT that a major problem in Europe is that we are not trained “to perceive value”: we do not sell lemonades in the streets. Actually, if we were in Germany, the neighbors of these kids would denounce them to the police because they were disturbing public order, or even to the IRS to check if they were collected, according to the Siemens executive</a:t>
            </a:r>
          </a:p>
        </p:txBody>
      </p:sp>
      <p:sp>
        <p:nvSpPr>
          <p:cNvPr id="20484" name="Slide Number Placeholder 3">
            <a:extLst>
              <a:ext uri="{FF2B5EF4-FFF2-40B4-BE49-F238E27FC236}">
                <a16:creationId xmlns:a16="http://schemas.microsoft.com/office/drawing/2014/main" id="{A550FB26-34FA-486D-8219-47A6DF6FD0E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E24954C-F5AA-4643-93DC-BFB44DBBAEFB}" type="slidenum">
              <a:rPr lang="pt-PT" altLang="pt-PT">
                <a:latin typeface="Calibri" panose="020F0502020204030204" pitchFamily="34" charset="0"/>
              </a:rPr>
              <a:pPr eaLnBrk="1" hangingPunct="1"/>
              <a:t>4</a:t>
            </a:fld>
            <a:endParaRPr lang="pt-PT" altLang="pt-PT">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0C6C527-7AC4-4B66-A583-C467C30BDDC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9D29D723-C95E-453B-84EA-F6BB4A5C572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t-PT" altLang="pt-PT"/>
              <a:t>And the young have been disrupting every sector: media, telecommunications, and now even banking and law (crypto-currencies and the blockchain)</a:t>
            </a:r>
          </a:p>
        </p:txBody>
      </p:sp>
      <p:sp>
        <p:nvSpPr>
          <p:cNvPr id="4" name="Slide Number Placeholder 3">
            <a:extLst>
              <a:ext uri="{FF2B5EF4-FFF2-40B4-BE49-F238E27FC236}">
                <a16:creationId xmlns:a16="http://schemas.microsoft.com/office/drawing/2014/main" id="{DF64401C-F2DE-42C5-AD1C-0627884B6E2C}"/>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66CCEB5-01BA-4A97-9F83-00102047504C}" type="slidenum">
              <a:rPr lang="pt-PT" altLang="pt-PT">
                <a:latin typeface="Calibri" panose="020F0502020204030204" pitchFamily="34" charset="0"/>
              </a:rPr>
              <a:pPr eaLnBrk="1" hangingPunct="1"/>
              <a:t>5</a:t>
            </a:fld>
            <a:endParaRPr lang="pt-PT" altLang="pt-PT">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CD4A3602-C3CC-4416-ADC7-170802316D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2D689F79-5AFD-48FE-AD3A-386A55DA02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PT" altLang="pt-PT"/>
              <a:t>Now, in almost every vertical market there are also opportunities that are being pursued by startups. This is the ecosystem map for smart cities. Similar maps can be produced for fin tech, edu tech, health, retail. Startups are “eating” the World of old.</a:t>
            </a:r>
          </a:p>
        </p:txBody>
      </p:sp>
      <p:sp>
        <p:nvSpPr>
          <p:cNvPr id="25604" name="Slide Number Placeholder 3">
            <a:extLst>
              <a:ext uri="{FF2B5EF4-FFF2-40B4-BE49-F238E27FC236}">
                <a16:creationId xmlns:a16="http://schemas.microsoft.com/office/drawing/2014/main" id="{CCEA3599-A1C3-4721-8551-1929F0E8C0DC}"/>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18DB5EF-C278-41D8-AA29-C1DD60CA5F00}" type="slidenum">
              <a:rPr lang="pt-PT" altLang="pt-PT">
                <a:latin typeface="Calibri" panose="020F0502020204030204" pitchFamily="34" charset="0"/>
              </a:rPr>
              <a:pPr eaLnBrk="1" hangingPunct="1"/>
              <a:t>6</a:t>
            </a:fld>
            <a:endParaRPr lang="pt-PT" altLang="pt-PT">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09C921F6-7FB7-4DEB-9AD1-AED59D4E17C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A2A98F38-F301-4853-8621-B6F66FE1A8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PT" altLang="pt-PT"/>
              <a:t>Radu Caraus, alias Crazy PT, is a  kid in Alcobaça that is creating educational toys for the World via http://the inventors.io. He has 25 million viewers. Magical Industry Tour, is a AIP project that is detecting talents such as Radu across Portugal.</a:t>
            </a:r>
          </a:p>
        </p:txBody>
      </p:sp>
      <p:sp>
        <p:nvSpPr>
          <p:cNvPr id="26628" name="Slide Number Placeholder 3">
            <a:extLst>
              <a:ext uri="{FF2B5EF4-FFF2-40B4-BE49-F238E27FC236}">
                <a16:creationId xmlns:a16="http://schemas.microsoft.com/office/drawing/2014/main" id="{05328B90-743B-4C6A-BE16-E6A6490455FF}"/>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AE4C17A-6D71-479D-B7CA-8D6279AF2762}" type="slidenum">
              <a:rPr lang="pt-PT" altLang="pt-PT">
                <a:latin typeface="Calibri" panose="020F0502020204030204" pitchFamily="34" charset="0"/>
              </a:rPr>
              <a:pPr eaLnBrk="1" hangingPunct="1"/>
              <a:t>10</a:t>
            </a:fld>
            <a:endParaRPr lang="pt-PT" altLang="pt-PT">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F89D9F28-BC92-496C-8BE5-CCB9DE9121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88B9D110-C5DF-41AF-A3B4-7911B35BFA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t-PT" altLang="pt-PT"/>
              <a:t>In addition to these Exchanges, Estonia’s Funderbeam, a blockchain exchange for startups is highly intreresting</a:t>
            </a:r>
          </a:p>
        </p:txBody>
      </p:sp>
      <p:sp>
        <p:nvSpPr>
          <p:cNvPr id="4" name="Slide Number Placeholder 3">
            <a:extLst>
              <a:ext uri="{FF2B5EF4-FFF2-40B4-BE49-F238E27FC236}">
                <a16:creationId xmlns:a16="http://schemas.microsoft.com/office/drawing/2014/main" id="{4BF6CA17-D4CD-4BE2-B3F4-26F7A80BCE80}"/>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595D348-BA2C-4BB2-BA6F-694236A218C1}" type="slidenum">
              <a:rPr lang="pt-PT" altLang="pt-PT">
                <a:latin typeface="Calibri" panose="020F0502020204030204" pitchFamily="34" charset="0"/>
              </a:rPr>
              <a:pPr eaLnBrk="1" hangingPunct="1"/>
              <a:t>14</a:t>
            </a:fld>
            <a:endParaRPr lang="pt-PT" altLang="pt-PT">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3BC757B5-3BCE-4AB5-9EAB-C028F947F7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ABE2276B-4862-4EB1-B3B2-29EA7F8E95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PT" altLang="pt-PT"/>
              <a:t>We are also following the Silicon Valley model. Thus, we will be able in time to generate infrastructural companies to challenge the current American dominance. It is also important to note that there is now an alternative model based on crowdfunding, accelerators, and venture exchanges (as mentioned later on)</a:t>
            </a:r>
          </a:p>
        </p:txBody>
      </p:sp>
      <p:sp>
        <p:nvSpPr>
          <p:cNvPr id="23556" name="Slide Number Placeholder 3">
            <a:extLst>
              <a:ext uri="{FF2B5EF4-FFF2-40B4-BE49-F238E27FC236}">
                <a16:creationId xmlns:a16="http://schemas.microsoft.com/office/drawing/2014/main" id="{49D3AB1E-65FD-45DF-9CDF-009595EFCCC9}"/>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63C3346-E3EC-48E5-B907-C9F711871382}" type="slidenum">
              <a:rPr lang="pt-PT" altLang="pt-PT">
                <a:latin typeface="Calibri" panose="020F0502020204030204" pitchFamily="34" charset="0"/>
              </a:rPr>
              <a:pPr eaLnBrk="1" hangingPunct="1"/>
              <a:t>17</a:t>
            </a:fld>
            <a:endParaRPr lang="pt-PT" altLang="pt-PT">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jp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3.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g"/><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g"/><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jpg"/><Relationship Id="rId1" Type="http://schemas.openxmlformats.org/officeDocument/2006/relationships/slideMaster" Target="../slideMasters/slideMaster3.xml"/><Relationship Id="rId4" Type="http://schemas.openxmlformats.org/officeDocument/2006/relationships/image" Target="../media/image21.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jp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pt-PT"/>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pt-PT"/>
          </a:p>
        </p:txBody>
      </p:sp>
      <p:sp>
        <p:nvSpPr>
          <p:cNvPr id="4" name="Date Placeholder 3">
            <a:extLst>
              <a:ext uri="{FF2B5EF4-FFF2-40B4-BE49-F238E27FC236}">
                <a16:creationId xmlns:a16="http://schemas.microsoft.com/office/drawing/2014/main" id="{2AE283EE-D7A2-4FBE-BBF3-47A93211856F}"/>
              </a:ext>
            </a:extLst>
          </p:cNvPr>
          <p:cNvSpPr>
            <a:spLocks noGrp="1"/>
          </p:cNvSpPr>
          <p:nvPr>
            <p:ph type="dt" sz="half" idx="10"/>
          </p:nvPr>
        </p:nvSpPr>
        <p:spPr/>
        <p:txBody>
          <a:bodyPr/>
          <a:lstStyle>
            <a:lvl1pPr>
              <a:defRPr/>
            </a:lvl1pPr>
          </a:lstStyle>
          <a:p>
            <a:pPr>
              <a:defRPr/>
            </a:pPr>
            <a:fld id="{2D56B579-4A91-4D64-A4B2-59802EA70FAE}" type="datetimeFigureOut">
              <a:rPr lang="pt-PT"/>
              <a:pPr>
                <a:defRPr/>
              </a:pPr>
              <a:t>28/01/2021</a:t>
            </a:fld>
            <a:endParaRPr lang="pt-PT"/>
          </a:p>
        </p:txBody>
      </p:sp>
      <p:sp>
        <p:nvSpPr>
          <p:cNvPr id="5" name="Footer Placeholder 4">
            <a:extLst>
              <a:ext uri="{FF2B5EF4-FFF2-40B4-BE49-F238E27FC236}">
                <a16:creationId xmlns:a16="http://schemas.microsoft.com/office/drawing/2014/main" id="{13507893-4BEC-4E3A-9A33-4F1103A5C782}"/>
              </a:ext>
            </a:extLst>
          </p:cNvPr>
          <p:cNvSpPr>
            <a:spLocks noGrp="1"/>
          </p:cNvSpPr>
          <p:nvPr>
            <p:ph type="ftr" sz="quarter" idx="11"/>
          </p:nvPr>
        </p:nvSpPr>
        <p:spPr/>
        <p:txBody>
          <a:bodyPr/>
          <a:lstStyle>
            <a:lvl1pPr>
              <a:defRPr/>
            </a:lvl1pPr>
          </a:lstStyle>
          <a:p>
            <a:pPr>
              <a:defRPr/>
            </a:pPr>
            <a:endParaRPr lang="pt-PT"/>
          </a:p>
        </p:txBody>
      </p:sp>
      <p:sp>
        <p:nvSpPr>
          <p:cNvPr id="6" name="Slide Number Placeholder 5">
            <a:extLst>
              <a:ext uri="{FF2B5EF4-FFF2-40B4-BE49-F238E27FC236}">
                <a16:creationId xmlns:a16="http://schemas.microsoft.com/office/drawing/2014/main" id="{C509F7D3-8496-41B2-BC18-DD3F43D7805F}"/>
              </a:ext>
            </a:extLst>
          </p:cNvPr>
          <p:cNvSpPr>
            <a:spLocks noGrp="1"/>
          </p:cNvSpPr>
          <p:nvPr>
            <p:ph type="sldNum" sz="quarter" idx="12"/>
          </p:nvPr>
        </p:nvSpPr>
        <p:spPr/>
        <p:txBody>
          <a:bodyPr/>
          <a:lstStyle>
            <a:lvl1pPr>
              <a:defRPr/>
            </a:lvl1pPr>
          </a:lstStyle>
          <a:p>
            <a:fld id="{3A0DE6D4-70FD-40B0-913D-32575DAFE710}" type="slidenum">
              <a:rPr lang="pt-PT" altLang="pt-PT"/>
              <a:pPr/>
              <a:t>‹#›</a:t>
            </a:fld>
            <a:endParaRPr lang="pt-PT" altLang="pt-PT"/>
          </a:p>
        </p:txBody>
      </p:sp>
    </p:spTree>
    <p:extLst>
      <p:ext uri="{BB962C8B-B14F-4D97-AF65-F5344CB8AC3E}">
        <p14:creationId xmlns:p14="http://schemas.microsoft.com/office/powerpoint/2010/main" val="3051984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16A25DAF-D6D3-4B76-8E42-3F46141363F2}"/>
              </a:ext>
            </a:extLst>
          </p:cNvPr>
          <p:cNvSpPr>
            <a:spLocks noGrp="1"/>
          </p:cNvSpPr>
          <p:nvPr>
            <p:ph type="dt" sz="half" idx="10"/>
          </p:nvPr>
        </p:nvSpPr>
        <p:spPr/>
        <p:txBody>
          <a:bodyPr/>
          <a:lstStyle>
            <a:lvl1pPr>
              <a:defRPr/>
            </a:lvl1pPr>
          </a:lstStyle>
          <a:p>
            <a:pPr>
              <a:defRPr/>
            </a:pPr>
            <a:fld id="{42E1B665-575D-42BA-B9A6-18CA71100DB3}" type="datetimeFigureOut">
              <a:rPr lang="pt-PT"/>
              <a:pPr>
                <a:defRPr/>
              </a:pPr>
              <a:t>28/01/2021</a:t>
            </a:fld>
            <a:endParaRPr lang="pt-PT"/>
          </a:p>
        </p:txBody>
      </p:sp>
      <p:sp>
        <p:nvSpPr>
          <p:cNvPr id="5" name="Footer Placeholder 4">
            <a:extLst>
              <a:ext uri="{FF2B5EF4-FFF2-40B4-BE49-F238E27FC236}">
                <a16:creationId xmlns:a16="http://schemas.microsoft.com/office/drawing/2014/main" id="{5F6C3329-899B-4009-B02D-2CFFD0629DBC}"/>
              </a:ext>
            </a:extLst>
          </p:cNvPr>
          <p:cNvSpPr>
            <a:spLocks noGrp="1"/>
          </p:cNvSpPr>
          <p:nvPr>
            <p:ph type="ftr" sz="quarter" idx="11"/>
          </p:nvPr>
        </p:nvSpPr>
        <p:spPr/>
        <p:txBody>
          <a:bodyPr/>
          <a:lstStyle>
            <a:lvl1pPr>
              <a:defRPr/>
            </a:lvl1pPr>
          </a:lstStyle>
          <a:p>
            <a:pPr>
              <a:defRPr/>
            </a:pPr>
            <a:endParaRPr lang="pt-PT"/>
          </a:p>
        </p:txBody>
      </p:sp>
      <p:sp>
        <p:nvSpPr>
          <p:cNvPr id="6" name="Slide Number Placeholder 5">
            <a:extLst>
              <a:ext uri="{FF2B5EF4-FFF2-40B4-BE49-F238E27FC236}">
                <a16:creationId xmlns:a16="http://schemas.microsoft.com/office/drawing/2014/main" id="{645B5478-D8A5-42DE-8E49-78997FEC3665}"/>
              </a:ext>
            </a:extLst>
          </p:cNvPr>
          <p:cNvSpPr>
            <a:spLocks noGrp="1"/>
          </p:cNvSpPr>
          <p:nvPr>
            <p:ph type="sldNum" sz="quarter" idx="12"/>
          </p:nvPr>
        </p:nvSpPr>
        <p:spPr/>
        <p:txBody>
          <a:bodyPr/>
          <a:lstStyle>
            <a:lvl1pPr>
              <a:defRPr/>
            </a:lvl1pPr>
          </a:lstStyle>
          <a:p>
            <a:fld id="{56D2E9BB-9967-4980-9834-E8AEE02DE781}" type="slidenum">
              <a:rPr lang="pt-PT" altLang="pt-PT"/>
              <a:pPr/>
              <a:t>‹#›</a:t>
            </a:fld>
            <a:endParaRPr lang="pt-PT" altLang="pt-PT"/>
          </a:p>
        </p:txBody>
      </p:sp>
    </p:spTree>
    <p:extLst>
      <p:ext uri="{BB962C8B-B14F-4D97-AF65-F5344CB8AC3E}">
        <p14:creationId xmlns:p14="http://schemas.microsoft.com/office/powerpoint/2010/main" val="2439287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pt-PT"/>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918A68-417A-4957-94BC-36FDC73CF326}"/>
              </a:ext>
            </a:extLst>
          </p:cNvPr>
          <p:cNvSpPr>
            <a:spLocks noGrp="1"/>
          </p:cNvSpPr>
          <p:nvPr>
            <p:ph type="dt" sz="half" idx="10"/>
          </p:nvPr>
        </p:nvSpPr>
        <p:spPr/>
        <p:txBody>
          <a:bodyPr/>
          <a:lstStyle>
            <a:lvl1pPr>
              <a:defRPr/>
            </a:lvl1pPr>
          </a:lstStyle>
          <a:p>
            <a:pPr>
              <a:defRPr/>
            </a:pPr>
            <a:fld id="{281F7462-B42F-481E-861C-0368AAD3C6E8}" type="datetimeFigureOut">
              <a:rPr lang="pt-PT"/>
              <a:pPr>
                <a:defRPr/>
              </a:pPr>
              <a:t>28/01/2021</a:t>
            </a:fld>
            <a:endParaRPr lang="pt-PT"/>
          </a:p>
        </p:txBody>
      </p:sp>
      <p:sp>
        <p:nvSpPr>
          <p:cNvPr id="5" name="Footer Placeholder 4">
            <a:extLst>
              <a:ext uri="{FF2B5EF4-FFF2-40B4-BE49-F238E27FC236}">
                <a16:creationId xmlns:a16="http://schemas.microsoft.com/office/drawing/2014/main" id="{1C4BEB6F-7417-4ECB-B7F3-F2477DE02B85}"/>
              </a:ext>
            </a:extLst>
          </p:cNvPr>
          <p:cNvSpPr>
            <a:spLocks noGrp="1"/>
          </p:cNvSpPr>
          <p:nvPr>
            <p:ph type="ftr" sz="quarter" idx="11"/>
          </p:nvPr>
        </p:nvSpPr>
        <p:spPr/>
        <p:txBody>
          <a:bodyPr/>
          <a:lstStyle>
            <a:lvl1pPr>
              <a:defRPr/>
            </a:lvl1pPr>
          </a:lstStyle>
          <a:p>
            <a:pPr>
              <a:defRPr/>
            </a:pPr>
            <a:endParaRPr lang="pt-PT"/>
          </a:p>
        </p:txBody>
      </p:sp>
      <p:sp>
        <p:nvSpPr>
          <p:cNvPr id="6" name="Slide Number Placeholder 5">
            <a:extLst>
              <a:ext uri="{FF2B5EF4-FFF2-40B4-BE49-F238E27FC236}">
                <a16:creationId xmlns:a16="http://schemas.microsoft.com/office/drawing/2014/main" id="{137EFE69-C3A4-47B0-B83C-546AEB088582}"/>
              </a:ext>
            </a:extLst>
          </p:cNvPr>
          <p:cNvSpPr>
            <a:spLocks noGrp="1"/>
          </p:cNvSpPr>
          <p:nvPr>
            <p:ph type="sldNum" sz="quarter" idx="12"/>
          </p:nvPr>
        </p:nvSpPr>
        <p:spPr/>
        <p:txBody>
          <a:bodyPr/>
          <a:lstStyle>
            <a:lvl1pPr>
              <a:defRPr/>
            </a:lvl1pPr>
          </a:lstStyle>
          <a:p>
            <a:fld id="{19EA8293-FBD2-4292-8C2E-B491F20CEEED}" type="slidenum">
              <a:rPr lang="pt-PT" altLang="pt-PT"/>
              <a:pPr/>
              <a:t>‹#›</a:t>
            </a:fld>
            <a:endParaRPr lang="pt-PT" altLang="pt-PT"/>
          </a:p>
        </p:txBody>
      </p:sp>
    </p:spTree>
    <p:extLst>
      <p:ext uri="{BB962C8B-B14F-4D97-AF65-F5344CB8AC3E}">
        <p14:creationId xmlns:p14="http://schemas.microsoft.com/office/powerpoint/2010/main" val="2494970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3">
            <a:extLst>
              <a:ext uri="{FF2B5EF4-FFF2-40B4-BE49-F238E27FC236}">
                <a16:creationId xmlns:a16="http://schemas.microsoft.com/office/drawing/2014/main" id="{6C97850D-20FA-4C82-8C30-B52050EC0AF0}"/>
              </a:ext>
            </a:extLst>
          </p:cNvPr>
          <p:cNvSpPr>
            <a:spLocks noGrp="1"/>
          </p:cNvSpPr>
          <p:nvPr>
            <p:ph type="dt" sz="half" idx="10"/>
          </p:nvPr>
        </p:nvSpPr>
        <p:spPr/>
        <p:txBody>
          <a:bodyPr/>
          <a:lstStyle>
            <a:lvl1pPr>
              <a:defRPr/>
            </a:lvl1pPr>
          </a:lstStyle>
          <a:p>
            <a:pPr>
              <a:defRPr/>
            </a:pPr>
            <a:fld id="{DE855112-398C-4144-AF18-899449EDDB5E}" type="datetimeFigureOut">
              <a:rPr lang="pt-PT"/>
              <a:pPr>
                <a:defRPr/>
              </a:pPr>
              <a:t>28/01/2021</a:t>
            </a:fld>
            <a:endParaRPr lang="pt-PT"/>
          </a:p>
        </p:txBody>
      </p:sp>
      <p:sp>
        <p:nvSpPr>
          <p:cNvPr id="6" name="Footer Placeholder 4">
            <a:extLst>
              <a:ext uri="{FF2B5EF4-FFF2-40B4-BE49-F238E27FC236}">
                <a16:creationId xmlns:a16="http://schemas.microsoft.com/office/drawing/2014/main" id="{72502DCB-DE3D-4AE7-B0DC-8D59DE75584D}"/>
              </a:ext>
            </a:extLst>
          </p:cNvPr>
          <p:cNvSpPr>
            <a:spLocks noGrp="1"/>
          </p:cNvSpPr>
          <p:nvPr>
            <p:ph type="ftr" sz="quarter" idx="11"/>
          </p:nvPr>
        </p:nvSpPr>
        <p:spPr/>
        <p:txBody>
          <a:bodyPr/>
          <a:lstStyle>
            <a:lvl1pPr>
              <a:defRPr/>
            </a:lvl1pPr>
          </a:lstStyle>
          <a:p>
            <a:pPr>
              <a:defRPr/>
            </a:pPr>
            <a:endParaRPr lang="pt-PT"/>
          </a:p>
        </p:txBody>
      </p:sp>
      <p:sp>
        <p:nvSpPr>
          <p:cNvPr id="7" name="Slide Number Placeholder 5">
            <a:extLst>
              <a:ext uri="{FF2B5EF4-FFF2-40B4-BE49-F238E27FC236}">
                <a16:creationId xmlns:a16="http://schemas.microsoft.com/office/drawing/2014/main" id="{3A254C3D-98CF-4DBC-99BB-CC23A43227B8}"/>
              </a:ext>
            </a:extLst>
          </p:cNvPr>
          <p:cNvSpPr>
            <a:spLocks noGrp="1"/>
          </p:cNvSpPr>
          <p:nvPr>
            <p:ph type="sldNum" sz="quarter" idx="12"/>
          </p:nvPr>
        </p:nvSpPr>
        <p:spPr/>
        <p:txBody>
          <a:bodyPr/>
          <a:lstStyle>
            <a:lvl1pPr>
              <a:defRPr/>
            </a:lvl1pPr>
          </a:lstStyle>
          <a:p>
            <a:fld id="{5A40AB20-059E-4FA2-A3FB-903AAE386E58}" type="slidenum">
              <a:rPr lang="pt-PT" altLang="pt-PT"/>
              <a:pPr/>
              <a:t>‹#›</a:t>
            </a:fld>
            <a:endParaRPr lang="pt-PT" altLang="pt-PT"/>
          </a:p>
        </p:txBody>
      </p:sp>
    </p:spTree>
    <p:extLst>
      <p:ext uri="{BB962C8B-B14F-4D97-AF65-F5344CB8AC3E}">
        <p14:creationId xmlns:p14="http://schemas.microsoft.com/office/powerpoint/2010/main" val="1972318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pt-PT"/>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3">
            <a:extLst>
              <a:ext uri="{FF2B5EF4-FFF2-40B4-BE49-F238E27FC236}">
                <a16:creationId xmlns:a16="http://schemas.microsoft.com/office/drawing/2014/main" id="{3D2C6E86-4E05-46F8-A326-10BED4938E6F}"/>
              </a:ext>
            </a:extLst>
          </p:cNvPr>
          <p:cNvSpPr>
            <a:spLocks noGrp="1"/>
          </p:cNvSpPr>
          <p:nvPr>
            <p:ph type="dt" sz="half" idx="10"/>
          </p:nvPr>
        </p:nvSpPr>
        <p:spPr/>
        <p:txBody>
          <a:bodyPr/>
          <a:lstStyle>
            <a:lvl1pPr>
              <a:defRPr/>
            </a:lvl1pPr>
          </a:lstStyle>
          <a:p>
            <a:pPr>
              <a:defRPr/>
            </a:pPr>
            <a:fld id="{27B20682-203B-4AFD-8857-276659870C7F}" type="datetimeFigureOut">
              <a:rPr lang="pt-PT"/>
              <a:pPr>
                <a:defRPr/>
              </a:pPr>
              <a:t>28/01/2021</a:t>
            </a:fld>
            <a:endParaRPr lang="pt-PT"/>
          </a:p>
        </p:txBody>
      </p:sp>
      <p:sp>
        <p:nvSpPr>
          <p:cNvPr id="8" name="Footer Placeholder 4">
            <a:extLst>
              <a:ext uri="{FF2B5EF4-FFF2-40B4-BE49-F238E27FC236}">
                <a16:creationId xmlns:a16="http://schemas.microsoft.com/office/drawing/2014/main" id="{D8319601-AA1D-4887-8AB0-F8166D3D4401}"/>
              </a:ext>
            </a:extLst>
          </p:cNvPr>
          <p:cNvSpPr>
            <a:spLocks noGrp="1"/>
          </p:cNvSpPr>
          <p:nvPr>
            <p:ph type="ftr" sz="quarter" idx="11"/>
          </p:nvPr>
        </p:nvSpPr>
        <p:spPr/>
        <p:txBody>
          <a:bodyPr/>
          <a:lstStyle>
            <a:lvl1pPr>
              <a:defRPr/>
            </a:lvl1pPr>
          </a:lstStyle>
          <a:p>
            <a:pPr>
              <a:defRPr/>
            </a:pPr>
            <a:endParaRPr lang="pt-PT"/>
          </a:p>
        </p:txBody>
      </p:sp>
      <p:sp>
        <p:nvSpPr>
          <p:cNvPr id="9" name="Slide Number Placeholder 5">
            <a:extLst>
              <a:ext uri="{FF2B5EF4-FFF2-40B4-BE49-F238E27FC236}">
                <a16:creationId xmlns:a16="http://schemas.microsoft.com/office/drawing/2014/main" id="{3C5066F4-67E4-47DA-9C2D-6DE9C1CC0CAB}"/>
              </a:ext>
            </a:extLst>
          </p:cNvPr>
          <p:cNvSpPr>
            <a:spLocks noGrp="1"/>
          </p:cNvSpPr>
          <p:nvPr>
            <p:ph type="sldNum" sz="quarter" idx="12"/>
          </p:nvPr>
        </p:nvSpPr>
        <p:spPr/>
        <p:txBody>
          <a:bodyPr/>
          <a:lstStyle>
            <a:lvl1pPr>
              <a:defRPr/>
            </a:lvl1pPr>
          </a:lstStyle>
          <a:p>
            <a:fld id="{F0D0F905-7A29-409F-90FF-01F876431A0D}" type="slidenum">
              <a:rPr lang="pt-PT" altLang="pt-PT"/>
              <a:pPr/>
              <a:t>‹#›</a:t>
            </a:fld>
            <a:endParaRPr lang="pt-PT" altLang="pt-PT"/>
          </a:p>
        </p:txBody>
      </p:sp>
    </p:spTree>
    <p:extLst>
      <p:ext uri="{BB962C8B-B14F-4D97-AF65-F5344CB8AC3E}">
        <p14:creationId xmlns:p14="http://schemas.microsoft.com/office/powerpoint/2010/main" val="3079549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Date Placeholder 3">
            <a:extLst>
              <a:ext uri="{FF2B5EF4-FFF2-40B4-BE49-F238E27FC236}">
                <a16:creationId xmlns:a16="http://schemas.microsoft.com/office/drawing/2014/main" id="{AFFDEAC6-808E-4620-B485-7668364A068A}"/>
              </a:ext>
            </a:extLst>
          </p:cNvPr>
          <p:cNvSpPr>
            <a:spLocks noGrp="1"/>
          </p:cNvSpPr>
          <p:nvPr>
            <p:ph type="dt" sz="half" idx="10"/>
          </p:nvPr>
        </p:nvSpPr>
        <p:spPr/>
        <p:txBody>
          <a:bodyPr/>
          <a:lstStyle>
            <a:lvl1pPr>
              <a:defRPr/>
            </a:lvl1pPr>
          </a:lstStyle>
          <a:p>
            <a:pPr>
              <a:defRPr/>
            </a:pPr>
            <a:fld id="{FABC8439-E952-46EC-994C-A31AB7B72962}" type="datetimeFigureOut">
              <a:rPr lang="pt-PT"/>
              <a:pPr>
                <a:defRPr/>
              </a:pPr>
              <a:t>28/01/2021</a:t>
            </a:fld>
            <a:endParaRPr lang="pt-PT"/>
          </a:p>
        </p:txBody>
      </p:sp>
      <p:sp>
        <p:nvSpPr>
          <p:cNvPr id="4" name="Footer Placeholder 4">
            <a:extLst>
              <a:ext uri="{FF2B5EF4-FFF2-40B4-BE49-F238E27FC236}">
                <a16:creationId xmlns:a16="http://schemas.microsoft.com/office/drawing/2014/main" id="{85901490-F681-4CB5-A195-295B4E6FD1EA}"/>
              </a:ext>
            </a:extLst>
          </p:cNvPr>
          <p:cNvSpPr>
            <a:spLocks noGrp="1"/>
          </p:cNvSpPr>
          <p:nvPr>
            <p:ph type="ftr" sz="quarter" idx="11"/>
          </p:nvPr>
        </p:nvSpPr>
        <p:spPr/>
        <p:txBody>
          <a:bodyPr/>
          <a:lstStyle>
            <a:lvl1pPr>
              <a:defRPr/>
            </a:lvl1pPr>
          </a:lstStyle>
          <a:p>
            <a:pPr>
              <a:defRPr/>
            </a:pPr>
            <a:endParaRPr lang="pt-PT"/>
          </a:p>
        </p:txBody>
      </p:sp>
      <p:sp>
        <p:nvSpPr>
          <p:cNvPr id="5" name="Slide Number Placeholder 5">
            <a:extLst>
              <a:ext uri="{FF2B5EF4-FFF2-40B4-BE49-F238E27FC236}">
                <a16:creationId xmlns:a16="http://schemas.microsoft.com/office/drawing/2014/main" id="{0661B4C8-70DF-4944-A0A9-3B75E95C9FA2}"/>
              </a:ext>
            </a:extLst>
          </p:cNvPr>
          <p:cNvSpPr>
            <a:spLocks noGrp="1"/>
          </p:cNvSpPr>
          <p:nvPr>
            <p:ph type="sldNum" sz="quarter" idx="12"/>
          </p:nvPr>
        </p:nvSpPr>
        <p:spPr/>
        <p:txBody>
          <a:bodyPr/>
          <a:lstStyle>
            <a:lvl1pPr>
              <a:defRPr/>
            </a:lvl1pPr>
          </a:lstStyle>
          <a:p>
            <a:fld id="{EB12BF9F-0580-4CDE-9823-CFE4A6D5E8FE}" type="slidenum">
              <a:rPr lang="pt-PT" altLang="pt-PT"/>
              <a:pPr/>
              <a:t>‹#›</a:t>
            </a:fld>
            <a:endParaRPr lang="pt-PT" altLang="pt-PT"/>
          </a:p>
        </p:txBody>
      </p:sp>
    </p:spTree>
    <p:extLst>
      <p:ext uri="{BB962C8B-B14F-4D97-AF65-F5344CB8AC3E}">
        <p14:creationId xmlns:p14="http://schemas.microsoft.com/office/powerpoint/2010/main" val="2540085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356C6D8-5B63-4406-8B2E-6DB280F56038}"/>
              </a:ext>
            </a:extLst>
          </p:cNvPr>
          <p:cNvSpPr>
            <a:spLocks noGrp="1"/>
          </p:cNvSpPr>
          <p:nvPr>
            <p:ph type="dt" sz="half" idx="10"/>
          </p:nvPr>
        </p:nvSpPr>
        <p:spPr/>
        <p:txBody>
          <a:bodyPr/>
          <a:lstStyle>
            <a:lvl1pPr>
              <a:defRPr/>
            </a:lvl1pPr>
          </a:lstStyle>
          <a:p>
            <a:pPr>
              <a:defRPr/>
            </a:pPr>
            <a:fld id="{E40D35D8-C053-489B-8223-552FAF1A2AA2}" type="datetimeFigureOut">
              <a:rPr lang="pt-PT"/>
              <a:pPr>
                <a:defRPr/>
              </a:pPr>
              <a:t>28/01/2021</a:t>
            </a:fld>
            <a:endParaRPr lang="pt-PT"/>
          </a:p>
        </p:txBody>
      </p:sp>
      <p:sp>
        <p:nvSpPr>
          <p:cNvPr id="3" name="Footer Placeholder 4">
            <a:extLst>
              <a:ext uri="{FF2B5EF4-FFF2-40B4-BE49-F238E27FC236}">
                <a16:creationId xmlns:a16="http://schemas.microsoft.com/office/drawing/2014/main" id="{8F00C220-1006-4B18-8148-3FE57535FE78}"/>
              </a:ext>
            </a:extLst>
          </p:cNvPr>
          <p:cNvSpPr>
            <a:spLocks noGrp="1"/>
          </p:cNvSpPr>
          <p:nvPr>
            <p:ph type="ftr" sz="quarter" idx="11"/>
          </p:nvPr>
        </p:nvSpPr>
        <p:spPr/>
        <p:txBody>
          <a:bodyPr/>
          <a:lstStyle>
            <a:lvl1pPr>
              <a:defRPr/>
            </a:lvl1pPr>
          </a:lstStyle>
          <a:p>
            <a:pPr>
              <a:defRPr/>
            </a:pPr>
            <a:endParaRPr lang="pt-PT"/>
          </a:p>
        </p:txBody>
      </p:sp>
      <p:sp>
        <p:nvSpPr>
          <p:cNvPr id="4" name="Slide Number Placeholder 5">
            <a:extLst>
              <a:ext uri="{FF2B5EF4-FFF2-40B4-BE49-F238E27FC236}">
                <a16:creationId xmlns:a16="http://schemas.microsoft.com/office/drawing/2014/main" id="{3521E4F0-D5AA-46B0-8604-DFB5EF2ED30E}"/>
              </a:ext>
            </a:extLst>
          </p:cNvPr>
          <p:cNvSpPr>
            <a:spLocks noGrp="1"/>
          </p:cNvSpPr>
          <p:nvPr>
            <p:ph type="sldNum" sz="quarter" idx="12"/>
          </p:nvPr>
        </p:nvSpPr>
        <p:spPr/>
        <p:txBody>
          <a:bodyPr/>
          <a:lstStyle>
            <a:lvl1pPr>
              <a:defRPr/>
            </a:lvl1pPr>
          </a:lstStyle>
          <a:p>
            <a:fld id="{E2E23BC1-CD53-4CDB-84FC-FEB4496D2291}" type="slidenum">
              <a:rPr lang="pt-PT" altLang="pt-PT"/>
              <a:pPr/>
              <a:t>‹#›</a:t>
            </a:fld>
            <a:endParaRPr lang="pt-PT" altLang="pt-PT"/>
          </a:p>
        </p:txBody>
      </p:sp>
    </p:spTree>
    <p:extLst>
      <p:ext uri="{BB962C8B-B14F-4D97-AF65-F5344CB8AC3E}">
        <p14:creationId xmlns:p14="http://schemas.microsoft.com/office/powerpoint/2010/main" val="3884301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pt-PT"/>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9F165E4-B176-4799-852E-E61A2092719B}"/>
              </a:ext>
            </a:extLst>
          </p:cNvPr>
          <p:cNvSpPr>
            <a:spLocks noGrp="1"/>
          </p:cNvSpPr>
          <p:nvPr>
            <p:ph type="dt" sz="half" idx="10"/>
          </p:nvPr>
        </p:nvSpPr>
        <p:spPr/>
        <p:txBody>
          <a:bodyPr/>
          <a:lstStyle>
            <a:lvl1pPr>
              <a:defRPr/>
            </a:lvl1pPr>
          </a:lstStyle>
          <a:p>
            <a:pPr>
              <a:defRPr/>
            </a:pPr>
            <a:fld id="{9BDB78B7-4358-4867-8CE8-DA579B995765}" type="datetimeFigureOut">
              <a:rPr lang="pt-PT"/>
              <a:pPr>
                <a:defRPr/>
              </a:pPr>
              <a:t>28/01/2021</a:t>
            </a:fld>
            <a:endParaRPr lang="pt-PT"/>
          </a:p>
        </p:txBody>
      </p:sp>
      <p:sp>
        <p:nvSpPr>
          <p:cNvPr id="6" name="Footer Placeholder 4">
            <a:extLst>
              <a:ext uri="{FF2B5EF4-FFF2-40B4-BE49-F238E27FC236}">
                <a16:creationId xmlns:a16="http://schemas.microsoft.com/office/drawing/2014/main" id="{0D233B9B-A9B9-4A39-A34C-3827D8C52C56}"/>
              </a:ext>
            </a:extLst>
          </p:cNvPr>
          <p:cNvSpPr>
            <a:spLocks noGrp="1"/>
          </p:cNvSpPr>
          <p:nvPr>
            <p:ph type="ftr" sz="quarter" idx="11"/>
          </p:nvPr>
        </p:nvSpPr>
        <p:spPr/>
        <p:txBody>
          <a:bodyPr/>
          <a:lstStyle>
            <a:lvl1pPr>
              <a:defRPr/>
            </a:lvl1pPr>
          </a:lstStyle>
          <a:p>
            <a:pPr>
              <a:defRPr/>
            </a:pPr>
            <a:endParaRPr lang="pt-PT"/>
          </a:p>
        </p:txBody>
      </p:sp>
      <p:sp>
        <p:nvSpPr>
          <p:cNvPr id="7" name="Slide Number Placeholder 5">
            <a:extLst>
              <a:ext uri="{FF2B5EF4-FFF2-40B4-BE49-F238E27FC236}">
                <a16:creationId xmlns:a16="http://schemas.microsoft.com/office/drawing/2014/main" id="{EDD2E547-3F20-4901-A748-AB642BE7B139}"/>
              </a:ext>
            </a:extLst>
          </p:cNvPr>
          <p:cNvSpPr>
            <a:spLocks noGrp="1"/>
          </p:cNvSpPr>
          <p:nvPr>
            <p:ph type="sldNum" sz="quarter" idx="12"/>
          </p:nvPr>
        </p:nvSpPr>
        <p:spPr/>
        <p:txBody>
          <a:bodyPr/>
          <a:lstStyle>
            <a:lvl1pPr>
              <a:defRPr/>
            </a:lvl1pPr>
          </a:lstStyle>
          <a:p>
            <a:fld id="{25FA6D14-D50B-49D4-AE08-49B5A1E552C3}" type="slidenum">
              <a:rPr lang="pt-PT" altLang="pt-PT"/>
              <a:pPr/>
              <a:t>‹#›</a:t>
            </a:fld>
            <a:endParaRPr lang="pt-PT" altLang="pt-PT"/>
          </a:p>
        </p:txBody>
      </p:sp>
    </p:spTree>
    <p:extLst>
      <p:ext uri="{BB962C8B-B14F-4D97-AF65-F5344CB8AC3E}">
        <p14:creationId xmlns:p14="http://schemas.microsoft.com/office/powerpoint/2010/main" val="3915875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pt-PT"/>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PT"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FAA1865-D503-49B4-A18A-124B661F96CF}"/>
              </a:ext>
            </a:extLst>
          </p:cNvPr>
          <p:cNvSpPr>
            <a:spLocks noGrp="1"/>
          </p:cNvSpPr>
          <p:nvPr>
            <p:ph type="dt" sz="half" idx="10"/>
          </p:nvPr>
        </p:nvSpPr>
        <p:spPr/>
        <p:txBody>
          <a:bodyPr/>
          <a:lstStyle>
            <a:lvl1pPr>
              <a:defRPr/>
            </a:lvl1pPr>
          </a:lstStyle>
          <a:p>
            <a:pPr>
              <a:defRPr/>
            </a:pPr>
            <a:fld id="{A7BD7DBF-E097-4C49-A9EF-F2BD1FC01EC5}" type="datetimeFigureOut">
              <a:rPr lang="pt-PT"/>
              <a:pPr>
                <a:defRPr/>
              </a:pPr>
              <a:t>28/01/2021</a:t>
            </a:fld>
            <a:endParaRPr lang="pt-PT"/>
          </a:p>
        </p:txBody>
      </p:sp>
      <p:sp>
        <p:nvSpPr>
          <p:cNvPr id="6" name="Footer Placeholder 4">
            <a:extLst>
              <a:ext uri="{FF2B5EF4-FFF2-40B4-BE49-F238E27FC236}">
                <a16:creationId xmlns:a16="http://schemas.microsoft.com/office/drawing/2014/main" id="{AA1ADE00-CDEF-41A1-9205-AC9E738F5609}"/>
              </a:ext>
            </a:extLst>
          </p:cNvPr>
          <p:cNvSpPr>
            <a:spLocks noGrp="1"/>
          </p:cNvSpPr>
          <p:nvPr>
            <p:ph type="ftr" sz="quarter" idx="11"/>
          </p:nvPr>
        </p:nvSpPr>
        <p:spPr/>
        <p:txBody>
          <a:bodyPr/>
          <a:lstStyle>
            <a:lvl1pPr>
              <a:defRPr/>
            </a:lvl1pPr>
          </a:lstStyle>
          <a:p>
            <a:pPr>
              <a:defRPr/>
            </a:pPr>
            <a:endParaRPr lang="pt-PT"/>
          </a:p>
        </p:txBody>
      </p:sp>
      <p:sp>
        <p:nvSpPr>
          <p:cNvPr id="7" name="Slide Number Placeholder 5">
            <a:extLst>
              <a:ext uri="{FF2B5EF4-FFF2-40B4-BE49-F238E27FC236}">
                <a16:creationId xmlns:a16="http://schemas.microsoft.com/office/drawing/2014/main" id="{61FFBEB1-5803-4AFB-A433-4997ECF09F09}"/>
              </a:ext>
            </a:extLst>
          </p:cNvPr>
          <p:cNvSpPr>
            <a:spLocks noGrp="1"/>
          </p:cNvSpPr>
          <p:nvPr>
            <p:ph type="sldNum" sz="quarter" idx="12"/>
          </p:nvPr>
        </p:nvSpPr>
        <p:spPr/>
        <p:txBody>
          <a:bodyPr/>
          <a:lstStyle>
            <a:lvl1pPr>
              <a:defRPr/>
            </a:lvl1pPr>
          </a:lstStyle>
          <a:p>
            <a:fld id="{5A4B1B4E-5FF9-4C37-8258-039337F6A67B}" type="slidenum">
              <a:rPr lang="pt-PT" altLang="pt-PT"/>
              <a:pPr/>
              <a:t>‹#›</a:t>
            </a:fld>
            <a:endParaRPr lang="pt-PT" altLang="pt-PT"/>
          </a:p>
        </p:txBody>
      </p:sp>
    </p:spTree>
    <p:extLst>
      <p:ext uri="{BB962C8B-B14F-4D97-AF65-F5344CB8AC3E}">
        <p14:creationId xmlns:p14="http://schemas.microsoft.com/office/powerpoint/2010/main" val="4012818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850C9881-E679-4536-93C5-7683C93B1F1A}"/>
              </a:ext>
            </a:extLst>
          </p:cNvPr>
          <p:cNvSpPr>
            <a:spLocks noGrp="1"/>
          </p:cNvSpPr>
          <p:nvPr>
            <p:ph type="dt" sz="half" idx="10"/>
          </p:nvPr>
        </p:nvSpPr>
        <p:spPr/>
        <p:txBody>
          <a:bodyPr/>
          <a:lstStyle>
            <a:lvl1pPr>
              <a:defRPr/>
            </a:lvl1pPr>
          </a:lstStyle>
          <a:p>
            <a:pPr>
              <a:defRPr/>
            </a:pPr>
            <a:fld id="{91175A0D-40A1-43EF-9DEF-2A74655BA2C8}" type="datetimeFigureOut">
              <a:rPr lang="pt-PT"/>
              <a:pPr>
                <a:defRPr/>
              </a:pPr>
              <a:t>28/01/2021</a:t>
            </a:fld>
            <a:endParaRPr lang="pt-PT"/>
          </a:p>
        </p:txBody>
      </p:sp>
      <p:sp>
        <p:nvSpPr>
          <p:cNvPr id="5" name="Footer Placeholder 4">
            <a:extLst>
              <a:ext uri="{FF2B5EF4-FFF2-40B4-BE49-F238E27FC236}">
                <a16:creationId xmlns:a16="http://schemas.microsoft.com/office/drawing/2014/main" id="{6CB41CD6-CDFE-4E1E-B518-87F801C2D58A}"/>
              </a:ext>
            </a:extLst>
          </p:cNvPr>
          <p:cNvSpPr>
            <a:spLocks noGrp="1"/>
          </p:cNvSpPr>
          <p:nvPr>
            <p:ph type="ftr" sz="quarter" idx="11"/>
          </p:nvPr>
        </p:nvSpPr>
        <p:spPr/>
        <p:txBody>
          <a:bodyPr/>
          <a:lstStyle>
            <a:lvl1pPr>
              <a:defRPr/>
            </a:lvl1pPr>
          </a:lstStyle>
          <a:p>
            <a:pPr>
              <a:defRPr/>
            </a:pPr>
            <a:endParaRPr lang="pt-PT"/>
          </a:p>
        </p:txBody>
      </p:sp>
      <p:sp>
        <p:nvSpPr>
          <p:cNvPr id="6" name="Slide Number Placeholder 5">
            <a:extLst>
              <a:ext uri="{FF2B5EF4-FFF2-40B4-BE49-F238E27FC236}">
                <a16:creationId xmlns:a16="http://schemas.microsoft.com/office/drawing/2014/main" id="{E2EEBD65-B0FB-4E7A-8F48-A72EE7ADDEE8}"/>
              </a:ext>
            </a:extLst>
          </p:cNvPr>
          <p:cNvSpPr>
            <a:spLocks noGrp="1"/>
          </p:cNvSpPr>
          <p:nvPr>
            <p:ph type="sldNum" sz="quarter" idx="12"/>
          </p:nvPr>
        </p:nvSpPr>
        <p:spPr/>
        <p:txBody>
          <a:bodyPr/>
          <a:lstStyle>
            <a:lvl1pPr>
              <a:defRPr/>
            </a:lvl1pPr>
          </a:lstStyle>
          <a:p>
            <a:fld id="{04D1DD7F-5E88-4002-A74F-3E5C291006D6}" type="slidenum">
              <a:rPr lang="pt-PT" altLang="pt-PT"/>
              <a:pPr/>
              <a:t>‹#›</a:t>
            </a:fld>
            <a:endParaRPr lang="pt-PT" altLang="pt-PT"/>
          </a:p>
        </p:txBody>
      </p:sp>
    </p:spTree>
    <p:extLst>
      <p:ext uri="{BB962C8B-B14F-4D97-AF65-F5344CB8AC3E}">
        <p14:creationId xmlns:p14="http://schemas.microsoft.com/office/powerpoint/2010/main" val="1699377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pt-PT"/>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62C51C11-C4BF-4CEC-924C-87EACBA30C33}"/>
              </a:ext>
            </a:extLst>
          </p:cNvPr>
          <p:cNvSpPr>
            <a:spLocks noGrp="1"/>
          </p:cNvSpPr>
          <p:nvPr>
            <p:ph type="dt" sz="half" idx="10"/>
          </p:nvPr>
        </p:nvSpPr>
        <p:spPr/>
        <p:txBody>
          <a:bodyPr/>
          <a:lstStyle>
            <a:lvl1pPr>
              <a:defRPr/>
            </a:lvl1pPr>
          </a:lstStyle>
          <a:p>
            <a:pPr>
              <a:defRPr/>
            </a:pPr>
            <a:fld id="{EA4D1189-F862-4398-8EB8-281ECD54D9EE}" type="datetimeFigureOut">
              <a:rPr lang="pt-PT"/>
              <a:pPr>
                <a:defRPr/>
              </a:pPr>
              <a:t>28/01/2021</a:t>
            </a:fld>
            <a:endParaRPr lang="pt-PT"/>
          </a:p>
        </p:txBody>
      </p:sp>
      <p:sp>
        <p:nvSpPr>
          <p:cNvPr id="5" name="Footer Placeholder 4">
            <a:extLst>
              <a:ext uri="{FF2B5EF4-FFF2-40B4-BE49-F238E27FC236}">
                <a16:creationId xmlns:a16="http://schemas.microsoft.com/office/drawing/2014/main" id="{C07691FB-539D-47B5-B57A-41CA34692CDD}"/>
              </a:ext>
            </a:extLst>
          </p:cNvPr>
          <p:cNvSpPr>
            <a:spLocks noGrp="1"/>
          </p:cNvSpPr>
          <p:nvPr>
            <p:ph type="ftr" sz="quarter" idx="11"/>
          </p:nvPr>
        </p:nvSpPr>
        <p:spPr/>
        <p:txBody>
          <a:bodyPr/>
          <a:lstStyle>
            <a:lvl1pPr>
              <a:defRPr/>
            </a:lvl1pPr>
          </a:lstStyle>
          <a:p>
            <a:pPr>
              <a:defRPr/>
            </a:pPr>
            <a:endParaRPr lang="pt-PT"/>
          </a:p>
        </p:txBody>
      </p:sp>
      <p:sp>
        <p:nvSpPr>
          <p:cNvPr id="6" name="Slide Number Placeholder 5">
            <a:extLst>
              <a:ext uri="{FF2B5EF4-FFF2-40B4-BE49-F238E27FC236}">
                <a16:creationId xmlns:a16="http://schemas.microsoft.com/office/drawing/2014/main" id="{67CF7C2C-5C64-4C1D-A600-D228414A173A}"/>
              </a:ext>
            </a:extLst>
          </p:cNvPr>
          <p:cNvSpPr>
            <a:spLocks noGrp="1"/>
          </p:cNvSpPr>
          <p:nvPr>
            <p:ph type="sldNum" sz="quarter" idx="12"/>
          </p:nvPr>
        </p:nvSpPr>
        <p:spPr/>
        <p:txBody>
          <a:bodyPr/>
          <a:lstStyle>
            <a:lvl1pPr>
              <a:defRPr/>
            </a:lvl1pPr>
          </a:lstStyle>
          <a:p>
            <a:fld id="{AE350381-306C-46D4-90A6-E492D48FABDD}" type="slidenum">
              <a:rPr lang="pt-PT" altLang="pt-PT"/>
              <a:pPr/>
              <a:t>‹#›</a:t>
            </a:fld>
            <a:endParaRPr lang="pt-PT" altLang="pt-PT"/>
          </a:p>
        </p:txBody>
      </p:sp>
    </p:spTree>
    <p:extLst>
      <p:ext uri="{BB962C8B-B14F-4D97-AF65-F5344CB8AC3E}">
        <p14:creationId xmlns:p14="http://schemas.microsoft.com/office/powerpoint/2010/main" val="1760889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609600" y="274637"/>
            <a:ext cx="10972800" cy="1143000"/>
          </a:xfrm>
          <a:prstGeom prst="rect">
            <a:avLst/>
          </a:prstGeom>
        </p:spPr>
        <p:txBody>
          <a:bodyPr lIns="91425" tIns="91425" rIns="91425" bIns="91425" anchor="b"/>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609600" y="1600201"/>
            <a:ext cx="10972800" cy="4967573"/>
          </a:xfrm>
          <a:prstGeom prst="rect">
            <a:avLst/>
          </a:prstGeom>
        </p:spPr>
        <p:txBody>
          <a:bodyPr lIns="91425" tIns="91425" rIns="91425" b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 name="Shape 15">
            <a:extLst>
              <a:ext uri="{FF2B5EF4-FFF2-40B4-BE49-F238E27FC236}">
                <a16:creationId xmlns:a16="http://schemas.microsoft.com/office/drawing/2014/main" id="{1B98027D-B471-4E3B-85BB-0B1AEFA5E66C}"/>
              </a:ext>
            </a:extLst>
          </p:cNvPr>
          <p:cNvSpPr txBox="1">
            <a:spLocks noGrp="1"/>
          </p:cNvSpPr>
          <p:nvPr>
            <p:ph type="sldNum" idx="10"/>
          </p:nvPr>
        </p:nvSpPr>
        <p:spPr>
          <a:xfrm>
            <a:off x="11408834" y="6332538"/>
            <a:ext cx="732367" cy="525462"/>
          </a:xfrm>
        </p:spPr>
        <p:txBody>
          <a:bodyPr lIns="91425" tIns="91425" rIns="91425" bIns="91425">
            <a:noAutofit/>
          </a:bodyPr>
          <a:lstStyle>
            <a:lvl1pPr>
              <a:defRPr/>
            </a:lvl1pPr>
          </a:lstStyle>
          <a:p>
            <a:fld id="{CFE95F26-40ED-40CE-9F1D-22251FDECC0B}" type="slidenum">
              <a:rPr lang="pt-PT" altLang="pt-PT"/>
              <a:pPr/>
              <a:t>‹#›</a:t>
            </a:fld>
            <a:endParaRPr lang="pt-PT" altLang="pt-PT"/>
          </a:p>
        </p:txBody>
      </p:sp>
    </p:spTree>
    <p:extLst>
      <p:ext uri="{BB962C8B-B14F-4D97-AF65-F5344CB8AC3E}">
        <p14:creationId xmlns:p14="http://schemas.microsoft.com/office/powerpoint/2010/main" val="761962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apa_1">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Picture 16" descr="A very dark room&#10;&#10;Description generated with high confidence">
            <a:extLst>
              <a:ext uri="{FF2B5EF4-FFF2-40B4-BE49-F238E27FC236}">
                <a16:creationId xmlns:a16="http://schemas.microsoft.com/office/drawing/2014/main" id="{24F156A9-4605-4CAA-ADA9-B1E5E58AD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00423">
            <a:off x="886402" y="-1670968"/>
            <a:ext cx="10276813" cy="9110384"/>
          </a:xfrm>
          <a:prstGeom prst="rect">
            <a:avLst/>
          </a:prstGeom>
        </p:spPr>
      </p:pic>
      <p:pic>
        <p:nvPicPr>
          <p:cNvPr id="4"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360" y="-99392"/>
            <a:ext cx="2057772" cy="208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CA2C28BC-99A6-48FE-A9BD-5CDBC063DAA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9816" y="6542606"/>
            <a:ext cx="3215680" cy="379960"/>
          </a:xfrm>
          <a:prstGeom prst="rect">
            <a:avLst/>
          </a:prstGeom>
        </p:spPr>
      </p:pic>
      <p:sp>
        <p:nvSpPr>
          <p:cNvPr id="2" name="Title 1">
            <a:extLst>
              <a:ext uri="{FF2B5EF4-FFF2-40B4-BE49-F238E27FC236}">
                <a16:creationId xmlns:a16="http://schemas.microsoft.com/office/drawing/2014/main" id="{71BBCE28-3DF0-48BD-8379-B8662FF7295E}"/>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3" name="Subtitle 2">
            <a:extLst>
              <a:ext uri="{FF2B5EF4-FFF2-40B4-BE49-F238E27FC236}">
                <a16:creationId xmlns:a16="http://schemas.microsoft.com/office/drawing/2014/main" id="{6459D3CE-F958-4C4A-86B7-D426A632F476}"/>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Subtítulo</a:t>
            </a:r>
            <a:endParaRPr lang="en-US" dirty="0"/>
          </a:p>
        </p:txBody>
      </p:sp>
      <p:pic>
        <p:nvPicPr>
          <p:cNvPr id="6" name="Picture 5">
            <a:extLst>
              <a:ext uri="{FF2B5EF4-FFF2-40B4-BE49-F238E27FC236}">
                <a16:creationId xmlns:a16="http://schemas.microsoft.com/office/drawing/2014/main" id="{96E40D8F-38C5-481C-BA2C-8690F90578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52900" y="6096000"/>
            <a:ext cx="3886200" cy="575346"/>
          </a:xfrm>
          <a:prstGeom prst="rect">
            <a:avLst/>
          </a:prstGeom>
        </p:spPr>
      </p:pic>
    </p:spTree>
    <p:extLst>
      <p:ext uri="{BB962C8B-B14F-4D97-AF65-F5344CB8AC3E}">
        <p14:creationId xmlns:p14="http://schemas.microsoft.com/office/powerpoint/2010/main" val="1508337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Capa_2">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descr="A picture containing sky, outdoor, dark, black&#10;&#10;Description generated with high confidence">
            <a:extLst>
              <a:ext uri="{FF2B5EF4-FFF2-40B4-BE49-F238E27FC236}">
                <a16:creationId xmlns:a16="http://schemas.microsoft.com/office/drawing/2014/main" id="{A145AAEA-6477-46C9-97D5-65F4C45413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41810">
            <a:off x="2334698" y="-763373"/>
            <a:ext cx="10349866" cy="9175146"/>
          </a:xfrm>
          <a:prstGeom prst="rect">
            <a:avLst/>
          </a:prstGeom>
        </p:spPr>
      </p:pic>
      <p:sp>
        <p:nvSpPr>
          <p:cNvPr id="2" name="Title 1">
            <a:extLst>
              <a:ext uri="{FF2B5EF4-FFF2-40B4-BE49-F238E27FC236}">
                <a16:creationId xmlns:a16="http://schemas.microsoft.com/office/drawing/2014/main" id="{71BBCE28-3DF0-48BD-8379-B8662FF7295E}"/>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3" name="Subtitle 2">
            <a:extLst>
              <a:ext uri="{FF2B5EF4-FFF2-40B4-BE49-F238E27FC236}">
                <a16:creationId xmlns:a16="http://schemas.microsoft.com/office/drawing/2014/main" id="{6459D3CE-F958-4C4A-86B7-D426A632F476}"/>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F6071EE1-7305-4FB8-94EA-A3DAB79B41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3120" y="6592808"/>
            <a:ext cx="2925761" cy="292576"/>
          </a:xfrm>
          <a:prstGeom prst="rect">
            <a:avLst/>
          </a:prstGeom>
        </p:spPr>
      </p:pic>
      <p:pic>
        <p:nvPicPr>
          <p:cNvPr id="7" name="Picture 6">
            <a:extLst>
              <a:ext uri="{FF2B5EF4-FFF2-40B4-BE49-F238E27FC236}">
                <a16:creationId xmlns:a16="http://schemas.microsoft.com/office/drawing/2014/main" id="{1594F3DF-DE4F-4427-B98F-5316E920B1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304800"/>
            <a:ext cx="2095505" cy="1121248"/>
          </a:xfrm>
          <a:prstGeom prst="rect">
            <a:avLst/>
          </a:prstGeom>
        </p:spPr>
      </p:pic>
      <p:pic>
        <p:nvPicPr>
          <p:cNvPr id="9" name="Picture 8">
            <a:extLst>
              <a:ext uri="{FF2B5EF4-FFF2-40B4-BE49-F238E27FC236}">
                <a16:creationId xmlns:a16="http://schemas.microsoft.com/office/drawing/2014/main" id="{837BD1B8-4CF2-44DF-8C7E-9E77527ADE6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02859" y="6107948"/>
            <a:ext cx="3986282" cy="625036"/>
          </a:xfrm>
          <a:prstGeom prst="rect">
            <a:avLst/>
          </a:prstGeom>
        </p:spPr>
      </p:pic>
    </p:spTree>
    <p:extLst>
      <p:ext uri="{BB962C8B-B14F-4D97-AF65-F5344CB8AC3E}">
        <p14:creationId xmlns:p14="http://schemas.microsoft.com/office/powerpoint/2010/main" val="827494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apa_3">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9" name="Picture 8" descr="A picture containing sky, outdoor&#10;&#10;Description generated with very high confidence">
            <a:extLst>
              <a:ext uri="{FF2B5EF4-FFF2-40B4-BE49-F238E27FC236}">
                <a16:creationId xmlns:a16="http://schemas.microsoft.com/office/drawing/2014/main" id="{AEF3C291-9F52-4C0D-8A24-CF5FF506B7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8609" y="-223780"/>
            <a:ext cx="8620552" cy="7642111"/>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1635C193-DE0C-4BBA-97A2-A82D7AB918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5840" y="6597352"/>
            <a:ext cx="2880321" cy="288032"/>
          </a:xfrm>
          <a:prstGeom prst="rect">
            <a:avLst/>
          </a:prstGeom>
        </p:spPr>
      </p:pic>
      <p:sp>
        <p:nvSpPr>
          <p:cNvPr id="2" name="Title 1">
            <a:extLst>
              <a:ext uri="{FF2B5EF4-FFF2-40B4-BE49-F238E27FC236}">
                <a16:creationId xmlns:a16="http://schemas.microsoft.com/office/drawing/2014/main" id="{71BBCE28-3DF0-48BD-8379-B8662FF7295E}"/>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3" name="Subtitle 2">
            <a:extLst>
              <a:ext uri="{FF2B5EF4-FFF2-40B4-BE49-F238E27FC236}">
                <a16:creationId xmlns:a16="http://schemas.microsoft.com/office/drawing/2014/main" id="{6459D3CE-F958-4C4A-86B7-D426A632F476}"/>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pic>
        <p:nvPicPr>
          <p:cNvPr id="6" name="Picture 5">
            <a:extLst>
              <a:ext uri="{FF2B5EF4-FFF2-40B4-BE49-F238E27FC236}">
                <a16:creationId xmlns:a16="http://schemas.microsoft.com/office/drawing/2014/main" id="{1F25ADE2-F63D-467E-96F8-46510F1F7F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 y="381000"/>
            <a:ext cx="1941043" cy="1153120"/>
          </a:xfrm>
          <a:prstGeom prst="rect">
            <a:avLst/>
          </a:prstGeom>
        </p:spPr>
      </p:pic>
      <p:pic>
        <p:nvPicPr>
          <p:cNvPr id="10" name="Picture 9">
            <a:extLst>
              <a:ext uri="{FF2B5EF4-FFF2-40B4-BE49-F238E27FC236}">
                <a16:creationId xmlns:a16="http://schemas.microsoft.com/office/drawing/2014/main" id="{D88EADBB-A5CB-4ABB-BBEB-117144ECD8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02859" y="6107948"/>
            <a:ext cx="3986282" cy="625036"/>
          </a:xfrm>
          <a:prstGeom prst="rect">
            <a:avLst/>
          </a:prstGeom>
        </p:spPr>
      </p:pic>
    </p:spTree>
    <p:extLst>
      <p:ext uri="{BB962C8B-B14F-4D97-AF65-F5344CB8AC3E}">
        <p14:creationId xmlns:p14="http://schemas.microsoft.com/office/powerpoint/2010/main" val="2723893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Conteúdo geral">
    <p:bg>
      <p:bgPr>
        <a:blipFill dpi="0" rotWithShape="1">
          <a:blip r:embed="rId2">
            <a:alphaModFix amt="15000"/>
            <a:lum/>
          </a:blip>
          <a:srcRect/>
          <a:stretch>
            <a:fillRect t="-40000" b="-29000"/>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75143FEB-97F3-4185-9E3D-C43AC1DA887B}"/>
              </a:ext>
            </a:extLst>
          </p:cNvPr>
          <p:cNvSpPr txBox="1">
            <a:spLocks/>
          </p:cNvSpPr>
          <p:nvPr/>
        </p:nvSpPr>
        <p:spPr>
          <a:xfrm>
            <a:off x="1890132" y="6335712"/>
            <a:ext cx="2413581" cy="36512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t> </a:t>
            </a:r>
          </a:p>
        </p:txBody>
      </p:sp>
      <p:sp>
        <p:nvSpPr>
          <p:cNvPr id="15" name="Title 1">
            <a:extLst>
              <a:ext uri="{FF2B5EF4-FFF2-40B4-BE49-F238E27FC236}">
                <a16:creationId xmlns:a16="http://schemas.microsoft.com/office/drawing/2014/main" id="{89046C6C-CCC7-4594-93E8-2995256A93D1}"/>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sp>
        <p:nvSpPr>
          <p:cNvPr id="8" name="Content Placeholder 2">
            <a:extLst>
              <a:ext uri="{FF2B5EF4-FFF2-40B4-BE49-F238E27FC236}">
                <a16:creationId xmlns:a16="http://schemas.microsoft.com/office/drawing/2014/main" id="{07C8F26A-D045-4A39-8B89-5F58EDDE179F}"/>
              </a:ext>
            </a:extLst>
          </p:cNvPr>
          <p:cNvSpPr>
            <a:spLocks noGrp="1"/>
          </p:cNvSpPr>
          <p:nvPr>
            <p:ph idx="1"/>
          </p:nvPr>
        </p:nvSpPr>
        <p:spPr>
          <a:xfrm>
            <a:off x="334565" y="1052736"/>
            <a:ext cx="11522075"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3966B2B2-3D8B-4DB0-8BD9-CF75003335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6929" y="116297"/>
            <a:ext cx="1479711" cy="791753"/>
          </a:xfrm>
          <a:prstGeom prst="rect">
            <a:avLst/>
          </a:prstGeom>
        </p:spPr>
      </p:pic>
      <p:pic>
        <p:nvPicPr>
          <p:cNvPr id="22" name="Graphic 21">
            <a:extLst>
              <a:ext uri="{FF2B5EF4-FFF2-40B4-BE49-F238E27FC236}">
                <a16:creationId xmlns:a16="http://schemas.microsoft.com/office/drawing/2014/main" id="{7B6357D5-B15C-45CD-8D1D-3E1C9259A72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14">
            <a:extLst>
              <a:ext uri="{FF2B5EF4-FFF2-40B4-BE49-F238E27FC236}">
                <a16:creationId xmlns:a16="http://schemas.microsoft.com/office/drawing/2014/main" id="{47B25FBF-3AD3-4053-9BA4-F5DBB4D33A2D}"/>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
        <p:nvSpPr>
          <p:cNvPr id="11" name="Slide Number Placeholder 5">
            <a:extLst>
              <a:ext uri="{FF2B5EF4-FFF2-40B4-BE49-F238E27FC236}">
                <a16:creationId xmlns:a16="http://schemas.microsoft.com/office/drawing/2014/main" id="{886822F6-7630-4AD5-B348-B5C2E3A8C50A}"/>
              </a:ext>
            </a:extLst>
          </p:cNvPr>
          <p:cNvSpPr txBox="1">
            <a:spLocks/>
          </p:cNvSpPr>
          <p:nvPr/>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1158284253"/>
      </p:ext>
    </p:extLst>
  </p:cSld>
  <p:clrMapOvr>
    <a:masterClrMapping/>
  </p:clrMapOvr>
  <p:extLst>
    <p:ext uri="{DCECCB84-F9BA-43D5-87BE-67443E8EF086}">
      <p15:sldGuideLst xmlns:p15="http://schemas.microsoft.com/office/powerpoint/2012/main">
        <p15:guide id="1" orient="horz" pos="3974">
          <p15:clr>
            <a:srgbClr val="FBAE40"/>
          </p15:clr>
        </p15:guide>
        <p15:guide id="2" pos="3840">
          <p15:clr>
            <a:srgbClr val="FBAE40"/>
          </p15:clr>
        </p15:guide>
        <p15:guide id="3" orient="horz" pos="572">
          <p15:clr>
            <a:srgbClr val="FBAE40"/>
          </p15:clr>
        </p15:guide>
        <p15:guide id="4" pos="6335">
          <p15:clr>
            <a:srgbClr val="FBAE40"/>
          </p15:clr>
        </p15:guide>
        <p15:guide id="5" pos="7469">
          <p15:clr>
            <a:srgbClr val="FBAE40"/>
          </p15:clr>
        </p15:guide>
        <p15:guide id="6" pos="211">
          <p15:clr>
            <a:srgbClr val="FBAE40"/>
          </p15:clr>
        </p15:guide>
        <p15:guide id="7" orient="horz" pos="28">
          <p15:clr>
            <a:srgbClr val="FBAE40"/>
          </p15:clr>
        </p15:guide>
        <p15:guide id="8"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Conteúdo geral">
    <p:bg>
      <p:bgPr>
        <a:blipFill dpi="0" rotWithShape="1">
          <a:blip r:embed="rId2">
            <a:alphaModFix amt="15000"/>
            <a:lum/>
          </a:blip>
          <a:srcRect/>
          <a:stretch>
            <a:fillRect t="-40000" b="-29000"/>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75143FEB-97F3-4185-9E3D-C43AC1DA887B}"/>
              </a:ext>
            </a:extLst>
          </p:cNvPr>
          <p:cNvSpPr txBox="1">
            <a:spLocks/>
          </p:cNvSpPr>
          <p:nvPr/>
        </p:nvSpPr>
        <p:spPr>
          <a:xfrm>
            <a:off x="1890132" y="6335712"/>
            <a:ext cx="2413581" cy="36512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t> </a:t>
            </a:r>
          </a:p>
        </p:txBody>
      </p:sp>
      <p:sp>
        <p:nvSpPr>
          <p:cNvPr id="15" name="Title 1">
            <a:extLst>
              <a:ext uri="{FF2B5EF4-FFF2-40B4-BE49-F238E27FC236}">
                <a16:creationId xmlns:a16="http://schemas.microsoft.com/office/drawing/2014/main" id="{89046C6C-CCC7-4594-93E8-2995256A93D1}"/>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sp>
        <p:nvSpPr>
          <p:cNvPr id="8" name="Content Placeholder 2">
            <a:extLst>
              <a:ext uri="{FF2B5EF4-FFF2-40B4-BE49-F238E27FC236}">
                <a16:creationId xmlns:a16="http://schemas.microsoft.com/office/drawing/2014/main" id="{07C8F26A-D045-4A39-8B89-5F58EDDE179F}"/>
              </a:ext>
            </a:extLst>
          </p:cNvPr>
          <p:cNvSpPr>
            <a:spLocks noGrp="1"/>
          </p:cNvSpPr>
          <p:nvPr>
            <p:ph idx="1"/>
          </p:nvPr>
        </p:nvSpPr>
        <p:spPr>
          <a:xfrm>
            <a:off x="334963" y="1052736"/>
            <a:ext cx="11522075"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Graphic 21">
            <a:extLst>
              <a:ext uri="{FF2B5EF4-FFF2-40B4-BE49-F238E27FC236}">
                <a16:creationId xmlns:a16="http://schemas.microsoft.com/office/drawing/2014/main" id="{A8F553DF-8228-4ECA-B95C-C3B7D157DC3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4">
            <a:extLst>
              <a:ext uri="{FF2B5EF4-FFF2-40B4-BE49-F238E27FC236}">
                <a16:creationId xmlns:a16="http://schemas.microsoft.com/office/drawing/2014/main" id="{D0B421FD-D53A-414A-9705-9A1EFD074816}"/>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
        <p:nvSpPr>
          <p:cNvPr id="11" name="Slide Number Placeholder 5">
            <a:extLst>
              <a:ext uri="{FF2B5EF4-FFF2-40B4-BE49-F238E27FC236}">
                <a16:creationId xmlns:a16="http://schemas.microsoft.com/office/drawing/2014/main" id="{886822F6-7630-4AD5-B348-B5C2E3A8C50A}"/>
              </a:ext>
            </a:extLst>
          </p:cNvPr>
          <p:cNvSpPr txBox="1">
            <a:spLocks/>
          </p:cNvSpPr>
          <p:nvPr/>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1054678002"/>
      </p:ext>
    </p:extLst>
  </p:cSld>
  <p:clrMapOvr>
    <a:masterClrMapping/>
  </p:clrMapOvr>
  <p:extLst>
    <p:ext uri="{DCECCB84-F9BA-43D5-87BE-67443E8EF086}">
      <p15:sldGuideLst xmlns:p15="http://schemas.microsoft.com/office/powerpoint/2012/main">
        <p15:guide id="1" orient="horz" pos="3974">
          <p15:clr>
            <a:srgbClr val="FBAE40"/>
          </p15:clr>
        </p15:guide>
        <p15:guide id="2" pos="3840">
          <p15:clr>
            <a:srgbClr val="FBAE40"/>
          </p15:clr>
        </p15:guide>
        <p15:guide id="3" orient="horz" pos="572">
          <p15:clr>
            <a:srgbClr val="FBAE40"/>
          </p15:clr>
        </p15:guide>
        <p15:guide id="4" pos="6335">
          <p15:clr>
            <a:srgbClr val="FBAE40"/>
          </p15:clr>
        </p15:guide>
        <p15:guide id="5" pos="7469">
          <p15:clr>
            <a:srgbClr val="FBAE40"/>
          </p15:clr>
        </p15:guide>
        <p15:guide id="6" pos="211">
          <p15:clr>
            <a:srgbClr val="FBAE40"/>
          </p15:clr>
        </p15:guide>
        <p15:guide id="7" orient="horz" pos="28">
          <p15:clr>
            <a:srgbClr val="FBAE40"/>
          </p15:clr>
        </p15:guide>
        <p15:guide id="8"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ado a Lado">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152A87-1FCE-4CAE-943C-303E870EE067}"/>
              </a:ext>
            </a:extLst>
          </p:cNvPr>
          <p:cNvSpPr>
            <a:spLocks noGrp="1"/>
          </p:cNvSpPr>
          <p:nvPr>
            <p:ph sz="half" idx="1"/>
          </p:nvPr>
        </p:nvSpPr>
        <p:spPr>
          <a:xfrm>
            <a:off x="334963" y="1052736"/>
            <a:ext cx="5684837"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9F0FD12-30D6-4334-A577-57EE407CA178}"/>
              </a:ext>
            </a:extLst>
          </p:cNvPr>
          <p:cNvSpPr>
            <a:spLocks noGrp="1"/>
          </p:cNvSpPr>
          <p:nvPr>
            <p:ph sz="half" idx="2"/>
          </p:nvPr>
        </p:nvSpPr>
        <p:spPr>
          <a:xfrm>
            <a:off x="6172199" y="1052736"/>
            <a:ext cx="5684441"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2" name="Picture 31">
            <a:extLst>
              <a:ext uri="{FF2B5EF4-FFF2-40B4-BE49-F238E27FC236}">
                <a16:creationId xmlns:a16="http://schemas.microsoft.com/office/drawing/2014/main" id="{41F4AB7D-0570-45A9-BAC5-7C7B95C5BF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4862" y="106465"/>
            <a:ext cx="1272176" cy="801585"/>
          </a:xfrm>
          <a:prstGeom prst="rect">
            <a:avLst/>
          </a:prstGeom>
        </p:spPr>
      </p:pic>
      <p:sp>
        <p:nvSpPr>
          <p:cNvPr id="33" name="Title 1">
            <a:extLst>
              <a:ext uri="{FF2B5EF4-FFF2-40B4-BE49-F238E27FC236}">
                <a16:creationId xmlns:a16="http://schemas.microsoft.com/office/drawing/2014/main" id="{02F93FBA-F99C-43D6-88AE-F82B802161BF}"/>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35" name="Graphic 21">
            <a:extLst>
              <a:ext uri="{FF2B5EF4-FFF2-40B4-BE49-F238E27FC236}">
                <a16:creationId xmlns:a16="http://schemas.microsoft.com/office/drawing/2014/main" id="{463FD6A5-3FB4-45A5-9BDB-6F1BBA6FF8D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14">
            <a:extLst>
              <a:ext uri="{FF2B5EF4-FFF2-40B4-BE49-F238E27FC236}">
                <a16:creationId xmlns:a16="http://schemas.microsoft.com/office/drawing/2014/main" id="{615F14E3-FD15-46E6-BF10-37E76648D8C8}"/>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3835875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Lado a Lado">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152A87-1FCE-4CAE-943C-303E870EE067}"/>
              </a:ext>
            </a:extLst>
          </p:cNvPr>
          <p:cNvSpPr>
            <a:spLocks noGrp="1"/>
          </p:cNvSpPr>
          <p:nvPr>
            <p:ph sz="half" idx="1"/>
          </p:nvPr>
        </p:nvSpPr>
        <p:spPr>
          <a:xfrm>
            <a:off x="334963" y="1052736"/>
            <a:ext cx="5684837"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9F0FD12-30D6-4334-A577-57EE407CA178}"/>
              </a:ext>
            </a:extLst>
          </p:cNvPr>
          <p:cNvSpPr>
            <a:spLocks noGrp="1"/>
          </p:cNvSpPr>
          <p:nvPr>
            <p:ph sz="half" idx="2"/>
          </p:nvPr>
        </p:nvSpPr>
        <p:spPr>
          <a:xfrm>
            <a:off x="6172199" y="1052736"/>
            <a:ext cx="5684441"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3" name="Title 1">
            <a:extLst>
              <a:ext uri="{FF2B5EF4-FFF2-40B4-BE49-F238E27FC236}">
                <a16:creationId xmlns:a16="http://schemas.microsoft.com/office/drawing/2014/main" id="{02F93FBA-F99C-43D6-88AE-F82B802161BF}"/>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8" name="Graphic 21">
            <a:extLst>
              <a:ext uri="{FF2B5EF4-FFF2-40B4-BE49-F238E27FC236}">
                <a16:creationId xmlns:a16="http://schemas.microsoft.com/office/drawing/2014/main" id="{A368CCEB-4E5F-4EFE-9F31-DAAB33F915E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4">
            <a:extLst>
              <a:ext uri="{FF2B5EF4-FFF2-40B4-BE49-F238E27FC236}">
                <a16:creationId xmlns:a16="http://schemas.microsoft.com/office/drawing/2014/main" id="{991C6514-4C7E-497D-9E95-C1DE7C16971E}"/>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15762947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mparação">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1565DD-933F-42C0-8E78-33C61B240ECA}"/>
              </a:ext>
            </a:extLst>
          </p:cNvPr>
          <p:cNvSpPr>
            <a:spLocks noGrp="1"/>
          </p:cNvSpPr>
          <p:nvPr>
            <p:ph type="body" idx="1"/>
          </p:nvPr>
        </p:nvSpPr>
        <p:spPr>
          <a:xfrm>
            <a:off x="334963" y="1008141"/>
            <a:ext cx="5662611" cy="513813"/>
          </a:xfrm>
        </p:spPr>
        <p:txBody>
          <a:bodyPr anchor="b">
            <a:normAutofit/>
          </a:bodyPr>
          <a:lstStyle>
            <a:lvl1pPr marL="0" indent="0">
              <a:buNone/>
              <a:defRPr sz="2000" b="1">
                <a:solidFill>
                  <a:srgbClr val="373E4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57A3BF-4154-4833-B8AC-B91A88FE981E}"/>
              </a:ext>
            </a:extLst>
          </p:cNvPr>
          <p:cNvSpPr>
            <a:spLocks noGrp="1"/>
          </p:cNvSpPr>
          <p:nvPr>
            <p:ph sz="half" idx="2"/>
          </p:nvPr>
        </p:nvSpPr>
        <p:spPr>
          <a:xfrm>
            <a:off x="334963" y="1648239"/>
            <a:ext cx="5662611" cy="4517066"/>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A166BB2-EA4B-47D1-A5C4-D3B65EBFBAAF}"/>
              </a:ext>
            </a:extLst>
          </p:cNvPr>
          <p:cNvSpPr>
            <a:spLocks noGrp="1"/>
          </p:cNvSpPr>
          <p:nvPr>
            <p:ph type="body" sz="quarter" idx="3"/>
          </p:nvPr>
        </p:nvSpPr>
        <p:spPr>
          <a:xfrm>
            <a:off x="6196614" y="1008141"/>
            <a:ext cx="5660026" cy="513813"/>
          </a:xfrm>
        </p:spPr>
        <p:txBody>
          <a:bodyPr anchor="b">
            <a:normAutofit/>
          </a:bodyPr>
          <a:lstStyle>
            <a:lvl1pPr marL="0" indent="0">
              <a:buNone/>
              <a:defRPr sz="2000" b="1">
                <a:solidFill>
                  <a:srgbClr val="373E4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43A8E3-591E-44C6-8EB8-BB9AA965D809}"/>
              </a:ext>
            </a:extLst>
          </p:cNvPr>
          <p:cNvSpPr>
            <a:spLocks noGrp="1"/>
          </p:cNvSpPr>
          <p:nvPr>
            <p:ph sz="quarter" idx="4"/>
          </p:nvPr>
        </p:nvSpPr>
        <p:spPr>
          <a:xfrm>
            <a:off x="6196614" y="1648239"/>
            <a:ext cx="5660026" cy="4517066"/>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3" name="Graphic 21">
            <a:extLst>
              <a:ext uri="{FF2B5EF4-FFF2-40B4-BE49-F238E27FC236}">
                <a16:creationId xmlns:a16="http://schemas.microsoft.com/office/drawing/2014/main" id="{B83B9B09-E5A4-4871-A91E-87267704850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a:extLst>
              <a:ext uri="{FF2B5EF4-FFF2-40B4-BE49-F238E27FC236}">
                <a16:creationId xmlns:a16="http://schemas.microsoft.com/office/drawing/2014/main" id="{1CE93E62-5C48-42DE-8855-1D7C0B109E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6929" y="116297"/>
            <a:ext cx="1479711" cy="791753"/>
          </a:xfrm>
          <a:prstGeom prst="rect">
            <a:avLst/>
          </a:prstGeom>
        </p:spPr>
      </p:pic>
      <p:sp>
        <p:nvSpPr>
          <p:cNvPr id="34" name="Title 1">
            <a:extLst>
              <a:ext uri="{FF2B5EF4-FFF2-40B4-BE49-F238E27FC236}">
                <a16:creationId xmlns:a16="http://schemas.microsoft.com/office/drawing/2014/main" id="{83F77272-6670-4354-98CD-6E0F979697A1}"/>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sp>
        <p:nvSpPr>
          <p:cNvPr id="10" name="Slide Number Placeholder 14">
            <a:extLst>
              <a:ext uri="{FF2B5EF4-FFF2-40B4-BE49-F238E27FC236}">
                <a16:creationId xmlns:a16="http://schemas.microsoft.com/office/drawing/2014/main" id="{6D966897-9775-44C7-ACAE-69FDA305B664}"/>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
        <p:nvSpPr>
          <p:cNvPr id="11" name="Slide Number Placeholder 5">
            <a:extLst>
              <a:ext uri="{FF2B5EF4-FFF2-40B4-BE49-F238E27FC236}">
                <a16:creationId xmlns:a16="http://schemas.microsoft.com/office/drawing/2014/main" id="{886822F6-7630-4AD5-B348-B5C2E3A8C50A}"/>
              </a:ext>
            </a:extLst>
          </p:cNvPr>
          <p:cNvSpPr txBox="1">
            <a:spLocks/>
          </p:cNvSpPr>
          <p:nvPr/>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41956297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Comparação">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1565DD-933F-42C0-8E78-33C61B240ECA}"/>
              </a:ext>
            </a:extLst>
          </p:cNvPr>
          <p:cNvSpPr>
            <a:spLocks noGrp="1"/>
          </p:cNvSpPr>
          <p:nvPr>
            <p:ph type="body" idx="1"/>
          </p:nvPr>
        </p:nvSpPr>
        <p:spPr>
          <a:xfrm>
            <a:off x="334963" y="1008141"/>
            <a:ext cx="5662611" cy="513813"/>
          </a:xfrm>
        </p:spPr>
        <p:txBody>
          <a:bodyPr anchor="b">
            <a:normAutofit/>
          </a:bodyPr>
          <a:lstStyle>
            <a:lvl1pPr marL="0" indent="0">
              <a:buNone/>
              <a:defRPr sz="2000" b="1">
                <a:solidFill>
                  <a:srgbClr val="373E4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57A3BF-4154-4833-B8AC-B91A88FE981E}"/>
              </a:ext>
            </a:extLst>
          </p:cNvPr>
          <p:cNvSpPr>
            <a:spLocks noGrp="1"/>
          </p:cNvSpPr>
          <p:nvPr>
            <p:ph sz="half" idx="2"/>
          </p:nvPr>
        </p:nvSpPr>
        <p:spPr>
          <a:xfrm>
            <a:off x="334963" y="1648239"/>
            <a:ext cx="5662611" cy="4517066"/>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A166BB2-EA4B-47D1-A5C4-D3B65EBFBAAF}"/>
              </a:ext>
            </a:extLst>
          </p:cNvPr>
          <p:cNvSpPr>
            <a:spLocks noGrp="1"/>
          </p:cNvSpPr>
          <p:nvPr>
            <p:ph type="body" sz="quarter" idx="3"/>
          </p:nvPr>
        </p:nvSpPr>
        <p:spPr>
          <a:xfrm>
            <a:off x="6196614" y="1008141"/>
            <a:ext cx="5660026" cy="513813"/>
          </a:xfrm>
        </p:spPr>
        <p:txBody>
          <a:bodyPr anchor="b">
            <a:normAutofit/>
          </a:bodyPr>
          <a:lstStyle>
            <a:lvl1pPr marL="0" indent="0">
              <a:buNone/>
              <a:defRPr sz="2000" b="1">
                <a:solidFill>
                  <a:srgbClr val="373E4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43A8E3-591E-44C6-8EB8-BB9AA965D809}"/>
              </a:ext>
            </a:extLst>
          </p:cNvPr>
          <p:cNvSpPr>
            <a:spLocks noGrp="1"/>
          </p:cNvSpPr>
          <p:nvPr>
            <p:ph sz="quarter" idx="4"/>
          </p:nvPr>
        </p:nvSpPr>
        <p:spPr>
          <a:xfrm>
            <a:off x="6196614" y="1648239"/>
            <a:ext cx="5660026" cy="4517066"/>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Title 1">
            <a:extLst>
              <a:ext uri="{FF2B5EF4-FFF2-40B4-BE49-F238E27FC236}">
                <a16:creationId xmlns:a16="http://schemas.microsoft.com/office/drawing/2014/main" id="{83F77272-6670-4354-98CD-6E0F979697A1}"/>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10" name="Graphic 21">
            <a:extLst>
              <a:ext uri="{FF2B5EF4-FFF2-40B4-BE49-F238E27FC236}">
                <a16:creationId xmlns:a16="http://schemas.microsoft.com/office/drawing/2014/main" id="{695FAD35-DBF4-4CFA-919C-C7A51141909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14">
            <a:extLst>
              <a:ext uri="{FF2B5EF4-FFF2-40B4-BE49-F238E27FC236}">
                <a16:creationId xmlns:a16="http://schemas.microsoft.com/office/drawing/2014/main" id="{A2293489-4003-4E1E-AC43-4C00947A24D3}"/>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
        <p:nvSpPr>
          <p:cNvPr id="11" name="Slide Number Placeholder 5">
            <a:extLst>
              <a:ext uri="{FF2B5EF4-FFF2-40B4-BE49-F238E27FC236}">
                <a16:creationId xmlns:a16="http://schemas.microsoft.com/office/drawing/2014/main" id="{886822F6-7630-4AD5-B348-B5C2E3A8C50A}"/>
              </a:ext>
            </a:extLst>
          </p:cNvPr>
          <p:cNvSpPr txBox="1">
            <a:spLocks/>
          </p:cNvSpPr>
          <p:nvPr/>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1069401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o e Multimédia">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6D4DCE-230D-4754-AD4C-6DB04CD6FDAE}"/>
              </a:ext>
            </a:extLst>
          </p:cNvPr>
          <p:cNvSpPr>
            <a:spLocks noGrp="1"/>
          </p:cNvSpPr>
          <p:nvPr>
            <p:ph idx="1"/>
          </p:nvPr>
        </p:nvSpPr>
        <p:spPr>
          <a:xfrm>
            <a:off x="5159895" y="1032500"/>
            <a:ext cx="6696745" cy="5132804"/>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B6B20C6B-625C-4F09-A53A-D5E8162EFA14}"/>
              </a:ext>
            </a:extLst>
          </p:cNvPr>
          <p:cNvSpPr>
            <a:spLocks noGrp="1"/>
          </p:cNvSpPr>
          <p:nvPr>
            <p:ph type="body" sz="half" idx="2"/>
          </p:nvPr>
        </p:nvSpPr>
        <p:spPr>
          <a:xfrm>
            <a:off x="334963" y="1032500"/>
            <a:ext cx="4752925" cy="5132804"/>
          </a:xfrm>
        </p:spPr>
        <p:txBody>
          <a:bodyPr>
            <a:normAutofit/>
          </a:bodyPr>
          <a:lstStyle>
            <a:lvl1pPr marL="0" indent="0">
              <a:buNone/>
              <a:defRPr sz="2000">
                <a:solidFill>
                  <a:srgbClr val="373E4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2" name="Graphic 21">
            <a:extLst>
              <a:ext uri="{FF2B5EF4-FFF2-40B4-BE49-F238E27FC236}">
                <a16:creationId xmlns:a16="http://schemas.microsoft.com/office/drawing/2014/main" id="{893F7580-ED7B-4883-9FF6-7027A757949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itle 1">
            <a:extLst>
              <a:ext uri="{FF2B5EF4-FFF2-40B4-BE49-F238E27FC236}">
                <a16:creationId xmlns:a16="http://schemas.microsoft.com/office/drawing/2014/main" id="{209E0424-4D3F-40B4-A2CC-08248E516EDD}"/>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5" name="Picture 4">
            <a:extLst>
              <a:ext uri="{FF2B5EF4-FFF2-40B4-BE49-F238E27FC236}">
                <a16:creationId xmlns:a16="http://schemas.microsoft.com/office/drawing/2014/main" id="{55484735-9164-4EE6-A59B-ABE81A6EE9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61342" y="79142"/>
            <a:ext cx="1395298" cy="828908"/>
          </a:xfrm>
          <a:prstGeom prst="rect">
            <a:avLst/>
          </a:prstGeom>
        </p:spPr>
      </p:pic>
      <p:sp>
        <p:nvSpPr>
          <p:cNvPr id="8" name="Slide Number Placeholder 14">
            <a:extLst>
              <a:ext uri="{FF2B5EF4-FFF2-40B4-BE49-F238E27FC236}">
                <a16:creationId xmlns:a16="http://schemas.microsoft.com/office/drawing/2014/main" id="{030F2024-A383-4A56-8654-19C30B2E6225}"/>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2959283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Texto e Multimédia">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6D4DCE-230D-4754-AD4C-6DB04CD6FDAE}"/>
              </a:ext>
            </a:extLst>
          </p:cNvPr>
          <p:cNvSpPr>
            <a:spLocks noGrp="1"/>
          </p:cNvSpPr>
          <p:nvPr>
            <p:ph idx="1"/>
          </p:nvPr>
        </p:nvSpPr>
        <p:spPr>
          <a:xfrm>
            <a:off x="5159895" y="1032500"/>
            <a:ext cx="6696745" cy="5132804"/>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B6B20C6B-625C-4F09-A53A-D5E8162EFA14}"/>
              </a:ext>
            </a:extLst>
          </p:cNvPr>
          <p:cNvSpPr>
            <a:spLocks noGrp="1"/>
          </p:cNvSpPr>
          <p:nvPr>
            <p:ph type="body" sz="half" idx="2"/>
          </p:nvPr>
        </p:nvSpPr>
        <p:spPr>
          <a:xfrm>
            <a:off x="334963" y="1032500"/>
            <a:ext cx="4752925" cy="5132804"/>
          </a:xfrm>
        </p:spPr>
        <p:txBody>
          <a:bodyPr>
            <a:normAutofit/>
          </a:bodyPr>
          <a:lstStyle>
            <a:lvl1pPr marL="0" indent="0">
              <a:buNone/>
              <a:defRPr sz="2000">
                <a:solidFill>
                  <a:srgbClr val="373E4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3" name="Title 1">
            <a:extLst>
              <a:ext uri="{FF2B5EF4-FFF2-40B4-BE49-F238E27FC236}">
                <a16:creationId xmlns:a16="http://schemas.microsoft.com/office/drawing/2014/main" id="{209E0424-4D3F-40B4-A2CC-08248E516EDD}"/>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8" name="Graphic 21">
            <a:extLst>
              <a:ext uri="{FF2B5EF4-FFF2-40B4-BE49-F238E27FC236}">
                <a16:creationId xmlns:a16="http://schemas.microsoft.com/office/drawing/2014/main" id="{30E90508-D988-4001-8968-3BCFA4E9D5D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4">
            <a:extLst>
              <a:ext uri="{FF2B5EF4-FFF2-40B4-BE49-F238E27FC236}">
                <a16:creationId xmlns:a16="http://schemas.microsoft.com/office/drawing/2014/main" id="{5D14FAC8-4CB6-4AD5-B131-CBEB02F931E7}"/>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6721006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údo e Imagem">
    <p:bg>
      <p:bgPr>
        <a:blipFill dpi="0" rotWithShape="1">
          <a:blip r:embed="rId2">
            <a:alphaModFix amt="15000"/>
            <a:lum/>
          </a:blip>
          <a:srcRect/>
          <a:stretch>
            <a:fillRect t="-40000" b="-29000"/>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F3619A0-AE51-4CB9-9672-AB88E6107BAE}"/>
              </a:ext>
            </a:extLst>
          </p:cNvPr>
          <p:cNvSpPr>
            <a:spLocks noGrp="1"/>
          </p:cNvSpPr>
          <p:nvPr>
            <p:ph type="pic" idx="1"/>
          </p:nvPr>
        </p:nvSpPr>
        <p:spPr>
          <a:xfrm>
            <a:off x="5159895" y="1032500"/>
            <a:ext cx="6696745" cy="5132804"/>
          </a:xfrm>
        </p:spPr>
        <p:txBody>
          <a:bodyPr rtlCol="0">
            <a:normAutofit/>
          </a:bodyPr>
          <a:lstStyle>
            <a:lvl1pPr marL="0" indent="0">
              <a:buNone/>
              <a:defRPr sz="2000">
                <a:solidFill>
                  <a:srgbClr val="373E4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a:extLst>
              <a:ext uri="{FF2B5EF4-FFF2-40B4-BE49-F238E27FC236}">
                <a16:creationId xmlns:a16="http://schemas.microsoft.com/office/drawing/2014/main" id="{5E5F483B-53A7-4FD5-B27D-E11CDF790982}"/>
              </a:ext>
            </a:extLst>
          </p:cNvPr>
          <p:cNvSpPr>
            <a:spLocks noGrp="1"/>
          </p:cNvSpPr>
          <p:nvPr>
            <p:ph type="body" sz="half" idx="2"/>
          </p:nvPr>
        </p:nvSpPr>
        <p:spPr>
          <a:xfrm>
            <a:off x="334964" y="1032500"/>
            <a:ext cx="4752924" cy="5132804"/>
          </a:xfrm>
        </p:spPr>
        <p:txBody>
          <a:bodyPr>
            <a:normAutofit/>
          </a:bodyPr>
          <a:lstStyle>
            <a:lvl1pPr marL="0" indent="0">
              <a:buNone/>
              <a:defRPr sz="2000">
                <a:solidFill>
                  <a:srgbClr val="373E4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1" name="Graphic 21">
            <a:extLst>
              <a:ext uri="{FF2B5EF4-FFF2-40B4-BE49-F238E27FC236}">
                <a16:creationId xmlns:a16="http://schemas.microsoft.com/office/drawing/2014/main" id="{381C0F9A-058B-4F53-B48F-C478636915E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a:extLst>
              <a:ext uri="{FF2B5EF4-FFF2-40B4-BE49-F238E27FC236}">
                <a16:creationId xmlns:a16="http://schemas.microsoft.com/office/drawing/2014/main" id="{92D4C85A-33B6-44F3-A57D-2819B6048D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6929" y="116297"/>
            <a:ext cx="1479711" cy="791753"/>
          </a:xfrm>
          <a:prstGeom prst="rect">
            <a:avLst/>
          </a:prstGeom>
        </p:spPr>
      </p:pic>
      <p:sp>
        <p:nvSpPr>
          <p:cNvPr id="30" name="Title 1">
            <a:extLst>
              <a:ext uri="{FF2B5EF4-FFF2-40B4-BE49-F238E27FC236}">
                <a16:creationId xmlns:a16="http://schemas.microsoft.com/office/drawing/2014/main" id="{1CA1DDF4-DEF8-4019-B0BF-A7E1499BEA88}"/>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sp>
        <p:nvSpPr>
          <p:cNvPr id="8" name="Slide Number Placeholder 14">
            <a:extLst>
              <a:ext uri="{FF2B5EF4-FFF2-40B4-BE49-F238E27FC236}">
                <a16:creationId xmlns:a16="http://schemas.microsoft.com/office/drawing/2014/main" id="{2E4E8790-E771-4929-A4BC-F52FB7D1563C}"/>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37899766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Conteúdo e Imagem">
    <p:bg>
      <p:bgPr>
        <a:blipFill dpi="0" rotWithShape="1">
          <a:blip r:embed="rId2">
            <a:alphaModFix amt="15000"/>
            <a:lum/>
          </a:blip>
          <a:srcRect/>
          <a:stretch>
            <a:fillRect t="-40000" b="-29000"/>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F3619A0-AE51-4CB9-9672-AB88E6107BAE}"/>
              </a:ext>
            </a:extLst>
          </p:cNvPr>
          <p:cNvSpPr>
            <a:spLocks noGrp="1"/>
          </p:cNvSpPr>
          <p:nvPr>
            <p:ph type="pic" idx="1"/>
          </p:nvPr>
        </p:nvSpPr>
        <p:spPr>
          <a:xfrm>
            <a:off x="5159895" y="1032500"/>
            <a:ext cx="6696745" cy="5132804"/>
          </a:xfrm>
        </p:spPr>
        <p:txBody>
          <a:bodyPr rtlCol="0">
            <a:normAutofit/>
          </a:bodyPr>
          <a:lstStyle>
            <a:lvl1pPr marL="0" indent="0">
              <a:buNone/>
              <a:defRPr sz="2000">
                <a:solidFill>
                  <a:srgbClr val="373E4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a:extLst>
              <a:ext uri="{FF2B5EF4-FFF2-40B4-BE49-F238E27FC236}">
                <a16:creationId xmlns:a16="http://schemas.microsoft.com/office/drawing/2014/main" id="{5E5F483B-53A7-4FD5-B27D-E11CDF790982}"/>
              </a:ext>
            </a:extLst>
          </p:cNvPr>
          <p:cNvSpPr>
            <a:spLocks noGrp="1"/>
          </p:cNvSpPr>
          <p:nvPr>
            <p:ph type="body" sz="half" idx="2"/>
          </p:nvPr>
        </p:nvSpPr>
        <p:spPr>
          <a:xfrm>
            <a:off x="334964" y="1032500"/>
            <a:ext cx="4752924" cy="5132804"/>
          </a:xfrm>
        </p:spPr>
        <p:txBody>
          <a:bodyPr>
            <a:normAutofit/>
          </a:bodyPr>
          <a:lstStyle>
            <a:lvl1pPr marL="0" indent="0">
              <a:buNone/>
              <a:defRPr sz="2000">
                <a:solidFill>
                  <a:srgbClr val="373E4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0" name="Title 1">
            <a:extLst>
              <a:ext uri="{FF2B5EF4-FFF2-40B4-BE49-F238E27FC236}">
                <a16:creationId xmlns:a16="http://schemas.microsoft.com/office/drawing/2014/main" id="{1CA1DDF4-DEF8-4019-B0BF-A7E1499BEA88}"/>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8" name="Graphic 21">
            <a:extLst>
              <a:ext uri="{FF2B5EF4-FFF2-40B4-BE49-F238E27FC236}">
                <a16:creationId xmlns:a16="http://schemas.microsoft.com/office/drawing/2014/main" id="{987F9796-F097-434D-AD1E-595ACB0D4EC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4">
            <a:extLst>
              <a:ext uri="{FF2B5EF4-FFF2-40B4-BE49-F238E27FC236}">
                <a16:creationId xmlns:a16="http://schemas.microsoft.com/office/drawing/2014/main" id="{F7CA5D89-8E0F-4521-B066-73378A269FD6}"/>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10228535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eparador_1">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pic>
        <p:nvPicPr>
          <p:cNvPr id="14" name="Graphic 21">
            <a:extLst>
              <a:ext uri="{FF2B5EF4-FFF2-40B4-BE49-F238E27FC236}">
                <a16:creationId xmlns:a16="http://schemas.microsoft.com/office/drawing/2014/main" id="{813AD8DB-203D-4CAA-8B3B-746B9F5F1DF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rgbClr val="373E47"/>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rgbClr val="373E4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sp>
        <p:nvSpPr>
          <p:cNvPr id="6" name="Slide Number Placeholder 14">
            <a:extLst>
              <a:ext uri="{FF2B5EF4-FFF2-40B4-BE49-F238E27FC236}">
                <a16:creationId xmlns:a16="http://schemas.microsoft.com/office/drawing/2014/main" id="{CEFEB58C-CB02-4AC7-AEC3-B7EFCB8A87BF}"/>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Tree>
    <p:extLst>
      <p:ext uri="{BB962C8B-B14F-4D97-AF65-F5344CB8AC3E}">
        <p14:creationId xmlns:p14="http://schemas.microsoft.com/office/powerpoint/2010/main" val="33424879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_Separador_1">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3" name="Picture 2" descr="A picture containing sky, outdoor&#10;&#10;Description generated with very high confidence">
            <a:extLst>
              <a:ext uri="{FF2B5EF4-FFF2-40B4-BE49-F238E27FC236}">
                <a16:creationId xmlns:a16="http://schemas.microsoft.com/office/drawing/2014/main" id="{39B70727-E4C3-4DD5-8E50-C76BB258C6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75" y="0"/>
            <a:ext cx="7736049" cy="6858000"/>
          </a:xfrm>
          <a:prstGeom prst="rect">
            <a:avLst/>
          </a:prstGeom>
        </p:spPr>
      </p:pic>
      <p:pic>
        <p:nvPicPr>
          <p:cNvPr id="14" name="Graphic 21">
            <a:extLst>
              <a:ext uri="{FF2B5EF4-FFF2-40B4-BE49-F238E27FC236}">
                <a16:creationId xmlns:a16="http://schemas.microsoft.com/office/drawing/2014/main" id="{813AD8DB-203D-4CAA-8B3B-746B9F5F1DF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sp>
        <p:nvSpPr>
          <p:cNvPr id="7" name="Slide Number Placeholder 14">
            <a:extLst>
              <a:ext uri="{FF2B5EF4-FFF2-40B4-BE49-F238E27FC236}">
                <a16:creationId xmlns:a16="http://schemas.microsoft.com/office/drawing/2014/main" id="{ACCDE60A-9E33-4F68-B855-8169FD936FA4}"/>
              </a:ext>
            </a:extLst>
          </p:cNvPr>
          <p:cNvSpPr>
            <a:spLocks noGrp="1"/>
          </p:cNvSpPr>
          <p:nvPr>
            <p:ph type="sldNum" sz="quarter" idx="10"/>
          </p:nvPr>
        </p:nvSpPr>
        <p:spPr>
          <a:xfrm>
            <a:off x="10973196" y="6308725"/>
            <a:ext cx="883842" cy="549275"/>
          </a:xfrm>
        </p:spPr>
        <p:txBody>
          <a:bodyPr/>
          <a:lstStyle>
            <a:lvl1pPr>
              <a:defRPr>
                <a:solidFill>
                  <a:schemeClr val="bg1"/>
                </a:solidFill>
              </a:defRPr>
            </a:lvl1pPr>
          </a:lstStyle>
          <a:p>
            <a:fld id="{14130037-8A13-4CA3-915C-8D883F75BDFB}" type="slidenum">
              <a:rPr lang="pt-PT" smtClean="0"/>
              <a:t>‹#›</a:t>
            </a:fld>
            <a:endParaRPr lang="pt-PT"/>
          </a:p>
        </p:txBody>
      </p:sp>
    </p:spTree>
    <p:extLst>
      <p:ext uri="{BB962C8B-B14F-4D97-AF65-F5344CB8AC3E}">
        <p14:creationId xmlns:p14="http://schemas.microsoft.com/office/powerpoint/2010/main" val="740399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4_Separador_1">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pic>
        <p:nvPicPr>
          <p:cNvPr id="3" name="Picture 2" descr="A picture containing sky, outdoor&#10;&#10;Description generated with very high confidence">
            <a:extLst>
              <a:ext uri="{FF2B5EF4-FFF2-40B4-BE49-F238E27FC236}">
                <a16:creationId xmlns:a16="http://schemas.microsoft.com/office/drawing/2014/main" id="{39B70727-E4C3-4DD5-8E50-C76BB258C6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5480" y="-726961"/>
            <a:ext cx="7736049" cy="6858000"/>
          </a:xfrm>
          <a:prstGeom prst="rect">
            <a:avLst/>
          </a:prstGeom>
        </p:spPr>
      </p:pic>
      <p:pic>
        <p:nvPicPr>
          <p:cNvPr id="14" name="Graphic 21">
            <a:extLst>
              <a:ext uri="{FF2B5EF4-FFF2-40B4-BE49-F238E27FC236}">
                <a16:creationId xmlns:a16="http://schemas.microsoft.com/office/drawing/2014/main" id="{813AD8DB-203D-4CAA-8B3B-746B9F5F1DF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sp>
        <p:nvSpPr>
          <p:cNvPr id="7" name="Slide Number Placeholder 14">
            <a:extLst>
              <a:ext uri="{FF2B5EF4-FFF2-40B4-BE49-F238E27FC236}">
                <a16:creationId xmlns:a16="http://schemas.microsoft.com/office/drawing/2014/main" id="{456CCFB2-4FC1-46C6-B526-DA7B78F947CB}"/>
              </a:ext>
            </a:extLst>
          </p:cNvPr>
          <p:cNvSpPr>
            <a:spLocks noGrp="1"/>
          </p:cNvSpPr>
          <p:nvPr>
            <p:ph type="sldNum" sz="quarter" idx="10"/>
          </p:nvPr>
        </p:nvSpPr>
        <p:spPr>
          <a:xfrm>
            <a:off x="10973196" y="6308725"/>
            <a:ext cx="883842" cy="549275"/>
          </a:xfrm>
        </p:spPr>
        <p:txBody>
          <a:bodyPr/>
          <a:lstStyle>
            <a:lvl1pPr>
              <a:defRPr>
                <a:solidFill>
                  <a:schemeClr val="bg1"/>
                </a:solidFill>
              </a:defRPr>
            </a:lvl1pPr>
          </a:lstStyle>
          <a:p>
            <a:fld id="{14130037-8A13-4CA3-915C-8D883F75BDFB}" type="slidenum">
              <a:rPr lang="pt-PT" smtClean="0"/>
              <a:t>‹#›</a:t>
            </a:fld>
            <a:endParaRPr lang="pt-PT"/>
          </a:p>
        </p:txBody>
      </p:sp>
    </p:spTree>
    <p:extLst>
      <p:ext uri="{BB962C8B-B14F-4D97-AF65-F5344CB8AC3E}">
        <p14:creationId xmlns:p14="http://schemas.microsoft.com/office/powerpoint/2010/main" val="24025416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5_Separador_1">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4" name="Picture 3" descr="A very dark room&#10;&#10;Description generated with high confidence">
            <a:extLst>
              <a:ext uri="{FF2B5EF4-FFF2-40B4-BE49-F238E27FC236}">
                <a16:creationId xmlns:a16="http://schemas.microsoft.com/office/drawing/2014/main" id="{6D826211-94A2-4EAD-BAA9-62F4B5186B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352" y="-387424"/>
            <a:ext cx="9820008" cy="7559632"/>
          </a:xfrm>
          <a:prstGeom prst="rect">
            <a:avLst/>
          </a:prstGeom>
        </p:spPr>
      </p:pic>
      <p:pic>
        <p:nvPicPr>
          <p:cNvPr id="14" name="Graphic 21">
            <a:extLst>
              <a:ext uri="{FF2B5EF4-FFF2-40B4-BE49-F238E27FC236}">
                <a16:creationId xmlns:a16="http://schemas.microsoft.com/office/drawing/2014/main" id="{813AD8DB-203D-4CAA-8B3B-746B9F5F1DF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sp>
        <p:nvSpPr>
          <p:cNvPr id="7" name="Slide Number Placeholder 14">
            <a:extLst>
              <a:ext uri="{FF2B5EF4-FFF2-40B4-BE49-F238E27FC236}">
                <a16:creationId xmlns:a16="http://schemas.microsoft.com/office/drawing/2014/main" id="{5EE517D9-286B-40B6-B936-9B0E7D77F15F}"/>
              </a:ext>
            </a:extLst>
          </p:cNvPr>
          <p:cNvSpPr>
            <a:spLocks noGrp="1"/>
          </p:cNvSpPr>
          <p:nvPr>
            <p:ph type="sldNum" sz="quarter" idx="10"/>
          </p:nvPr>
        </p:nvSpPr>
        <p:spPr>
          <a:xfrm>
            <a:off x="10973196" y="6308725"/>
            <a:ext cx="883842" cy="549275"/>
          </a:xfrm>
        </p:spPr>
        <p:txBody>
          <a:bodyPr/>
          <a:lstStyle>
            <a:lvl1pPr>
              <a:defRPr>
                <a:solidFill>
                  <a:schemeClr val="bg1"/>
                </a:solidFill>
              </a:defRPr>
            </a:lvl1pPr>
          </a:lstStyle>
          <a:p>
            <a:fld id="{14130037-8A13-4CA3-915C-8D883F75BDFB}" type="slidenum">
              <a:rPr lang="pt-PT" smtClean="0"/>
              <a:t>‹#›</a:t>
            </a:fld>
            <a:endParaRPr lang="pt-PT"/>
          </a:p>
        </p:txBody>
      </p:sp>
    </p:spTree>
    <p:extLst>
      <p:ext uri="{BB962C8B-B14F-4D97-AF65-F5344CB8AC3E}">
        <p14:creationId xmlns:p14="http://schemas.microsoft.com/office/powerpoint/2010/main" val="3313668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Separador_1">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3" name="Picture 2" descr="A very dark room&#10;&#10;Description generated with high confidence">
            <a:extLst>
              <a:ext uri="{FF2B5EF4-FFF2-40B4-BE49-F238E27FC236}">
                <a16:creationId xmlns:a16="http://schemas.microsoft.com/office/drawing/2014/main" id="{E790DCA2-1B74-484B-A6F6-17C3E0B195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75" y="0"/>
            <a:ext cx="7736049" cy="6858000"/>
          </a:xfrm>
          <a:prstGeom prst="rect">
            <a:avLst/>
          </a:prstGeom>
        </p:spPr>
      </p:pic>
      <p:pic>
        <p:nvPicPr>
          <p:cNvPr id="14" name="Graphic 21">
            <a:extLst>
              <a:ext uri="{FF2B5EF4-FFF2-40B4-BE49-F238E27FC236}">
                <a16:creationId xmlns:a16="http://schemas.microsoft.com/office/drawing/2014/main" id="{813AD8DB-203D-4CAA-8B3B-746B9F5F1DF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28" y="116632"/>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rgbClr val="373E47"/>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rgbClr val="373E4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sp>
        <p:nvSpPr>
          <p:cNvPr id="7" name="Slide Number Placeholder 14">
            <a:extLst>
              <a:ext uri="{FF2B5EF4-FFF2-40B4-BE49-F238E27FC236}">
                <a16:creationId xmlns:a16="http://schemas.microsoft.com/office/drawing/2014/main" id="{3DC5D866-3F83-4A36-8DEC-DF618164AACF}"/>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Tree>
    <p:extLst>
      <p:ext uri="{BB962C8B-B14F-4D97-AF65-F5344CB8AC3E}">
        <p14:creationId xmlns:p14="http://schemas.microsoft.com/office/powerpoint/2010/main" val="2887570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Separador_1">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4" name="Graphic 21">
            <a:extLst>
              <a:ext uri="{FF2B5EF4-FFF2-40B4-BE49-F238E27FC236}">
                <a16:creationId xmlns:a16="http://schemas.microsoft.com/office/drawing/2014/main" id="{813AD8DB-203D-4CAA-8B3B-746B9F5F1DF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28" y="553015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pic>
        <p:nvPicPr>
          <p:cNvPr id="3" name="Picture 2" descr="A picture containing sky, outdoor&#10;&#10;Description generated with very high confidence">
            <a:extLst>
              <a:ext uri="{FF2B5EF4-FFF2-40B4-BE49-F238E27FC236}">
                <a16:creationId xmlns:a16="http://schemas.microsoft.com/office/drawing/2014/main" id="{7BEB2232-65AB-40AB-A188-636B908781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400" y="17484"/>
            <a:ext cx="7736049" cy="6858000"/>
          </a:xfrm>
          <a:prstGeom prst="rect">
            <a:avLst/>
          </a:prstGeom>
        </p:spPr>
      </p:pic>
      <p:sp>
        <p:nvSpPr>
          <p:cNvPr id="7" name="Slide Number Placeholder 14">
            <a:extLst>
              <a:ext uri="{FF2B5EF4-FFF2-40B4-BE49-F238E27FC236}">
                <a16:creationId xmlns:a16="http://schemas.microsoft.com/office/drawing/2014/main" id="{857ADA0D-EB7D-44EE-B59B-B0D52BDDA856}"/>
              </a:ext>
            </a:extLst>
          </p:cNvPr>
          <p:cNvSpPr>
            <a:spLocks noGrp="1"/>
          </p:cNvSpPr>
          <p:nvPr>
            <p:ph type="sldNum" sz="quarter" idx="10"/>
          </p:nvPr>
        </p:nvSpPr>
        <p:spPr>
          <a:xfrm>
            <a:off x="10973196" y="6308725"/>
            <a:ext cx="883842" cy="549275"/>
          </a:xfrm>
        </p:spPr>
        <p:txBody>
          <a:bodyPr/>
          <a:lstStyle/>
          <a:p>
            <a:fld id="{14130037-8A13-4CA3-915C-8D883F75BDFB}" type="slidenum">
              <a:rPr lang="pt-PT" smtClean="0"/>
              <a:t>‹#›</a:t>
            </a:fld>
            <a:endParaRPr lang="pt-PT"/>
          </a:p>
        </p:txBody>
      </p:sp>
    </p:spTree>
    <p:extLst>
      <p:ext uri="{BB962C8B-B14F-4D97-AF65-F5344CB8AC3E}">
        <p14:creationId xmlns:p14="http://schemas.microsoft.com/office/powerpoint/2010/main" val="12851397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Fecho">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658CA8-B811-44DB-86A7-B3D802B222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8160" y="6542606"/>
            <a:ext cx="3215680" cy="379960"/>
          </a:xfrm>
          <a:prstGeom prst="rect">
            <a:avLst/>
          </a:prstGeom>
        </p:spPr>
      </p:pic>
      <p:pic>
        <p:nvPicPr>
          <p:cNvPr id="4" name="Picture 3">
            <a:extLst>
              <a:ext uri="{FF2B5EF4-FFF2-40B4-BE49-F238E27FC236}">
                <a16:creationId xmlns:a16="http://schemas.microsoft.com/office/drawing/2014/main" id="{3383451E-5680-470E-B88C-7DCE3DF328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2900" y="6096000"/>
            <a:ext cx="3886200" cy="575346"/>
          </a:xfrm>
          <a:prstGeom prst="rect">
            <a:avLst/>
          </a:prstGeom>
        </p:spPr>
      </p:pic>
    </p:spTree>
    <p:extLst>
      <p:ext uri="{BB962C8B-B14F-4D97-AF65-F5344CB8AC3E}">
        <p14:creationId xmlns:p14="http://schemas.microsoft.com/office/powerpoint/2010/main" val="8841385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337E2-C310-4E59-92A3-2733503AA2A1}"/>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3FBD9667-5E14-4DCE-AA46-E76E165F0F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72204CA4-4E72-4D97-AA5D-C63CFA1147F6}"/>
              </a:ext>
            </a:extLst>
          </p:cNvPr>
          <p:cNvSpPr>
            <a:spLocks noGrp="1"/>
          </p:cNvSpPr>
          <p:nvPr>
            <p:ph type="dt" sz="half" idx="10"/>
          </p:nvPr>
        </p:nvSpPr>
        <p:spPr/>
        <p:txBody>
          <a:bodyPr/>
          <a:lstStyle/>
          <a:p>
            <a:fld id="{D1891985-C16D-4A37-8D9D-6EB7D5C28B30}" type="datetimeFigureOut">
              <a:rPr lang="pt-PT" smtClean="0"/>
              <a:t>28/01/2021</a:t>
            </a:fld>
            <a:endParaRPr lang="pt-PT"/>
          </a:p>
        </p:txBody>
      </p:sp>
      <p:sp>
        <p:nvSpPr>
          <p:cNvPr id="5" name="Footer Placeholder 4">
            <a:extLst>
              <a:ext uri="{FF2B5EF4-FFF2-40B4-BE49-F238E27FC236}">
                <a16:creationId xmlns:a16="http://schemas.microsoft.com/office/drawing/2014/main" id="{EE2E356B-1E8C-4330-ACD1-6F32E1A88DD0}"/>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375FEF3D-A661-4DC5-9684-5C3E70ADB9B5}"/>
              </a:ext>
            </a:extLst>
          </p:cNvPr>
          <p:cNvSpPr>
            <a:spLocks noGrp="1"/>
          </p:cNvSpPr>
          <p:nvPr>
            <p:ph type="sldNum" sz="quarter" idx="12"/>
          </p:nvPr>
        </p:nvSpPr>
        <p:spPr/>
        <p:txBody>
          <a:bodyPr/>
          <a:lstStyle/>
          <a:p>
            <a:fld id="{14130037-8A13-4CA3-915C-8D883F75BDFB}" type="slidenum">
              <a:rPr lang="pt-PT" smtClean="0"/>
              <a:t>‹#›</a:t>
            </a:fld>
            <a:endParaRPr lang="pt-PT"/>
          </a:p>
        </p:txBody>
      </p:sp>
    </p:spTree>
    <p:extLst>
      <p:ext uri="{BB962C8B-B14F-4D97-AF65-F5344CB8AC3E}">
        <p14:creationId xmlns:p14="http://schemas.microsoft.com/office/powerpoint/2010/main" val="8383497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Capa_1">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Picture 16" descr="A very dark room&#10;&#10;Description generated with high confidence">
            <a:extLst>
              <a:ext uri="{FF2B5EF4-FFF2-40B4-BE49-F238E27FC236}">
                <a16:creationId xmlns:a16="http://schemas.microsoft.com/office/drawing/2014/main" id="{24F156A9-4605-4CAA-ADA9-B1E5E58AD52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800423">
            <a:off x="886402" y="-1670968"/>
            <a:ext cx="10276813" cy="9110384"/>
          </a:xfrm>
          <a:prstGeom prst="rect">
            <a:avLst/>
          </a:prstGeom>
        </p:spPr>
      </p:pic>
      <p:pic>
        <p:nvPicPr>
          <p:cNvPr id="4" name="Picture 6"/>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35360" y="-99392"/>
            <a:ext cx="2057772" cy="208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CA2C28BC-99A6-48FE-A9BD-5CDBC063DAA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439816" y="6542606"/>
            <a:ext cx="3215680" cy="379960"/>
          </a:xfrm>
          <a:prstGeom prst="rect">
            <a:avLst/>
          </a:prstGeom>
        </p:spPr>
      </p:pic>
      <p:sp>
        <p:nvSpPr>
          <p:cNvPr id="2" name="Title 1">
            <a:extLst>
              <a:ext uri="{FF2B5EF4-FFF2-40B4-BE49-F238E27FC236}">
                <a16:creationId xmlns:a16="http://schemas.microsoft.com/office/drawing/2014/main" id="{71BBCE28-3DF0-48BD-8379-B8662FF7295E}"/>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3" name="Subtitle 2">
            <a:extLst>
              <a:ext uri="{FF2B5EF4-FFF2-40B4-BE49-F238E27FC236}">
                <a16:creationId xmlns:a16="http://schemas.microsoft.com/office/drawing/2014/main" id="{6459D3CE-F958-4C4A-86B7-D426A632F476}"/>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Subtítulo</a:t>
            </a:r>
            <a:endParaRPr lang="en-US" dirty="0"/>
          </a:p>
        </p:txBody>
      </p:sp>
      <p:pic>
        <p:nvPicPr>
          <p:cNvPr id="6" name="Picture 5">
            <a:extLst>
              <a:ext uri="{FF2B5EF4-FFF2-40B4-BE49-F238E27FC236}">
                <a16:creationId xmlns:a16="http://schemas.microsoft.com/office/drawing/2014/main" id="{96E40D8F-38C5-481C-BA2C-8690F90578B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152900" y="6096000"/>
            <a:ext cx="3886200" cy="575346"/>
          </a:xfrm>
          <a:prstGeom prst="rect">
            <a:avLst/>
          </a:prstGeom>
        </p:spPr>
      </p:pic>
    </p:spTree>
    <p:extLst>
      <p:ext uri="{BB962C8B-B14F-4D97-AF65-F5344CB8AC3E}">
        <p14:creationId xmlns:p14="http://schemas.microsoft.com/office/powerpoint/2010/main" val="4459101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Capa_2">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descr="A picture containing sky, outdoor, dark, black&#10;&#10;Description generated with high confidence">
            <a:extLst>
              <a:ext uri="{FF2B5EF4-FFF2-40B4-BE49-F238E27FC236}">
                <a16:creationId xmlns:a16="http://schemas.microsoft.com/office/drawing/2014/main" id="{A145AAEA-6477-46C9-97D5-65F4C45413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141810">
            <a:off x="2334698" y="-763373"/>
            <a:ext cx="10349866" cy="9175146"/>
          </a:xfrm>
          <a:prstGeom prst="rect">
            <a:avLst/>
          </a:prstGeom>
        </p:spPr>
      </p:pic>
      <p:sp>
        <p:nvSpPr>
          <p:cNvPr id="2" name="Title 1">
            <a:extLst>
              <a:ext uri="{FF2B5EF4-FFF2-40B4-BE49-F238E27FC236}">
                <a16:creationId xmlns:a16="http://schemas.microsoft.com/office/drawing/2014/main" id="{71BBCE28-3DF0-48BD-8379-B8662FF7295E}"/>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3" name="Subtitle 2">
            <a:extLst>
              <a:ext uri="{FF2B5EF4-FFF2-40B4-BE49-F238E27FC236}">
                <a16:creationId xmlns:a16="http://schemas.microsoft.com/office/drawing/2014/main" id="{6459D3CE-F958-4C4A-86B7-D426A632F476}"/>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F6071EE1-7305-4FB8-94EA-A3DAB79B41D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33120" y="6592808"/>
            <a:ext cx="2925761" cy="292576"/>
          </a:xfrm>
          <a:prstGeom prst="rect">
            <a:avLst/>
          </a:prstGeom>
        </p:spPr>
      </p:pic>
      <p:pic>
        <p:nvPicPr>
          <p:cNvPr id="7" name="Picture 6">
            <a:extLst>
              <a:ext uri="{FF2B5EF4-FFF2-40B4-BE49-F238E27FC236}">
                <a16:creationId xmlns:a16="http://schemas.microsoft.com/office/drawing/2014/main" id="{1594F3DF-DE4F-4427-B98F-5316E920B15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04800" y="304800"/>
            <a:ext cx="2095505" cy="1121248"/>
          </a:xfrm>
          <a:prstGeom prst="rect">
            <a:avLst/>
          </a:prstGeom>
        </p:spPr>
      </p:pic>
      <p:pic>
        <p:nvPicPr>
          <p:cNvPr id="9" name="Picture 8">
            <a:extLst>
              <a:ext uri="{FF2B5EF4-FFF2-40B4-BE49-F238E27FC236}">
                <a16:creationId xmlns:a16="http://schemas.microsoft.com/office/drawing/2014/main" id="{837BD1B8-4CF2-44DF-8C7E-9E77527ADE6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102859" y="6107948"/>
            <a:ext cx="3986282" cy="625036"/>
          </a:xfrm>
          <a:prstGeom prst="rect">
            <a:avLst/>
          </a:prstGeom>
        </p:spPr>
      </p:pic>
    </p:spTree>
    <p:extLst>
      <p:ext uri="{BB962C8B-B14F-4D97-AF65-F5344CB8AC3E}">
        <p14:creationId xmlns:p14="http://schemas.microsoft.com/office/powerpoint/2010/main" val="36954239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Capa_3">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9" name="Picture 8" descr="A picture containing sky, outdoor&#10;&#10;Description generated with very high confidence">
            <a:extLst>
              <a:ext uri="{FF2B5EF4-FFF2-40B4-BE49-F238E27FC236}">
                <a16:creationId xmlns:a16="http://schemas.microsoft.com/office/drawing/2014/main" id="{AEF3C291-9F52-4C0D-8A24-CF5FF506B71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8609" y="-223780"/>
            <a:ext cx="8620552" cy="7642111"/>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1635C193-DE0C-4BBA-97A2-A82D7AB9180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55840" y="6597352"/>
            <a:ext cx="2880321" cy="288032"/>
          </a:xfrm>
          <a:prstGeom prst="rect">
            <a:avLst/>
          </a:prstGeom>
        </p:spPr>
      </p:pic>
      <p:sp>
        <p:nvSpPr>
          <p:cNvPr id="2" name="Title 1">
            <a:extLst>
              <a:ext uri="{FF2B5EF4-FFF2-40B4-BE49-F238E27FC236}">
                <a16:creationId xmlns:a16="http://schemas.microsoft.com/office/drawing/2014/main" id="{71BBCE28-3DF0-48BD-8379-B8662FF7295E}"/>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3" name="Subtitle 2">
            <a:extLst>
              <a:ext uri="{FF2B5EF4-FFF2-40B4-BE49-F238E27FC236}">
                <a16:creationId xmlns:a16="http://schemas.microsoft.com/office/drawing/2014/main" id="{6459D3CE-F958-4C4A-86B7-D426A632F476}"/>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pic>
        <p:nvPicPr>
          <p:cNvPr id="6" name="Picture 5">
            <a:extLst>
              <a:ext uri="{FF2B5EF4-FFF2-40B4-BE49-F238E27FC236}">
                <a16:creationId xmlns:a16="http://schemas.microsoft.com/office/drawing/2014/main" id="{1F25ADE2-F63D-467E-96F8-46510F1F7F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7200" y="381000"/>
            <a:ext cx="1941043" cy="1153120"/>
          </a:xfrm>
          <a:prstGeom prst="rect">
            <a:avLst/>
          </a:prstGeom>
        </p:spPr>
      </p:pic>
      <p:pic>
        <p:nvPicPr>
          <p:cNvPr id="10" name="Picture 9">
            <a:extLst>
              <a:ext uri="{FF2B5EF4-FFF2-40B4-BE49-F238E27FC236}">
                <a16:creationId xmlns:a16="http://schemas.microsoft.com/office/drawing/2014/main" id="{D88EADBB-A5CB-4ABB-BBEB-117144ECD8A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102859" y="6107948"/>
            <a:ext cx="3986282" cy="625036"/>
          </a:xfrm>
          <a:prstGeom prst="rect">
            <a:avLst/>
          </a:prstGeom>
        </p:spPr>
      </p:pic>
    </p:spTree>
    <p:extLst>
      <p:ext uri="{BB962C8B-B14F-4D97-AF65-F5344CB8AC3E}">
        <p14:creationId xmlns:p14="http://schemas.microsoft.com/office/powerpoint/2010/main" val="34800439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nteúdo geral">
    <p:bg>
      <p:bgPr>
        <a:blipFill dpi="0" rotWithShape="1">
          <a:blip r:embed="rId2">
            <a:alphaModFix amt="15000"/>
            <a:lum/>
          </a:blip>
          <a:srcRect/>
          <a:stretch>
            <a:fillRect t="-40000" b="-29000"/>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75143FEB-97F3-4185-9E3D-C43AC1DA887B}"/>
              </a:ext>
            </a:extLst>
          </p:cNvPr>
          <p:cNvSpPr txBox="1">
            <a:spLocks/>
          </p:cNvSpPr>
          <p:nvPr userDrawn="1"/>
        </p:nvSpPr>
        <p:spPr>
          <a:xfrm>
            <a:off x="1890132" y="6335712"/>
            <a:ext cx="2413581" cy="36512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t> </a:t>
            </a:r>
          </a:p>
        </p:txBody>
      </p:sp>
      <p:sp>
        <p:nvSpPr>
          <p:cNvPr id="15" name="Title 1">
            <a:extLst>
              <a:ext uri="{FF2B5EF4-FFF2-40B4-BE49-F238E27FC236}">
                <a16:creationId xmlns:a16="http://schemas.microsoft.com/office/drawing/2014/main" id="{89046C6C-CCC7-4594-93E8-2995256A93D1}"/>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sp>
        <p:nvSpPr>
          <p:cNvPr id="8" name="Content Placeholder 2">
            <a:extLst>
              <a:ext uri="{FF2B5EF4-FFF2-40B4-BE49-F238E27FC236}">
                <a16:creationId xmlns:a16="http://schemas.microsoft.com/office/drawing/2014/main" id="{07C8F26A-D045-4A39-8B89-5F58EDDE179F}"/>
              </a:ext>
            </a:extLst>
          </p:cNvPr>
          <p:cNvSpPr>
            <a:spLocks noGrp="1"/>
          </p:cNvSpPr>
          <p:nvPr>
            <p:ph idx="1"/>
          </p:nvPr>
        </p:nvSpPr>
        <p:spPr>
          <a:xfrm>
            <a:off x="334565" y="1052736"/>
            <a:ext cx="11522075"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3966B2B2-3D8B-4DB0-8BD9-CF75003335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76929" y="116297"/>
            <a:ext cx="1479711" cy="791753"/>
          </a:xfrm>
          <a:prstGeom prst="rect">
            <a:avLst/>
          </a:prstGeom>
        </p:spPr>
      </p:pic>
      <p:pic>
        <p:nvPicPr>
          <p:cNvPr id="22" name="Graphic 21">
            <a:extLst>
              <a:ext uri="{FF2B5EF4-FFF2-40B4-BE49-F238E27FC236}">
                <a16:creationId xmlns:a16="http://schemas.microsoft.com/office/drawing/2014/main" id="{7B6357D5-B15C-45CD-8D1D-3E1C9259A72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14">
            <a:extLst>
              <a:ext uri="{FF2B5EF4-FFF2-40B4-BE49-F238E27FC236}">
                <a16:creationId xmlns:a16="http://schemas.microsoft.com/office/drawing/2014/main" id="{47B25FBF-3AD3-4053-9BA4-F5DBB4D33A2D}"/>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
        <p:nvSpPr>
          <p:cNvPr id="11" name="Slide Number Placeholder 5">
            <a:extLst>
              <a:ext uri="{FF2B5EF4-FFF2-40B4-BE49-F238E27FC236}">
                <a16:creationId xmlns:a16="http://schemas.microsoft.com/office/drawing/2014/main" id="{886822F6-7630-4AD5-B348-B5C2E3A8C50A}"/>
              </a:ext>
            </a:extLst>
          </p:cNvPr>
          <p:cNvSpPr txBox="1">
            <a:spLocks/>
          </p:cNvSpPr>
          <p:nvPr userDrawn="1"/>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2544791297"/>
      </p:ext>
    </p:extLst>
  </p:cSld>
  <p:clrMapOvr>
    <a:masterClrMapping/>
  </p:clrMapOvr>
  <p:extLst>
    <p:ext uri="{DCECCB84-F9BA-43D5-87BE-67443E8EF086}">
      <p15:sldGuideLst xmlns:p15="http://schemas.microsoft.com/office/powerpoint/2012/main">
        <p15:guide id="1" orient="horz" pos="3974">
          <p15:clr>
            <a:srgbClr val="FBAE40"/>
          </p15:clr>
        </p15:guide>
        <p15:guide id="2" pos="3840">
          <p15:clr>
            <a:srgbClr val="FBAE40"/>
          </p15:clr>
        </p15:guide>
        <p15:guide id="3" orient="horz" pos="572">
          <p15:clr>
            <a:srgbClr val="FBAE40"/>
          </p15:clr>
        </p15:guide>
        <p15:guide id="4" pos="6335">
          <p15:clr>
            <a:srgbClr val="FBAE40"/>
          </p15:clr>
        </p15:guide>
        <p15:guide id="5" pos="7469">
          <p15:clr>
            <a:srgbClr val="FBAE40"/>
          </p15:clr>
        </p15:guide>
        <p15:guide id="6" pos="211">
          <p15:clr>
            <a:srgbClr val="FBAE40"/>
          </p15:clr>
        </p15:guide>
        <p15:guide id="7" orient="horz" pos="28">
          <p15:clr>
            <a:srgbClr val="FBAE40"/>
          </p15:clr>
        </p15:guide>
        <p15:guide id="8" orient="horz" pos="216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onteúdo geral">
    <p:bg>
      <p:bgPr>
        <a:blipFill dpi="0" rotWithShape="1">
          <a:blip r:embed="rId2">
            <a:alphaModFix amt="15000"/>
            <a:lum/>
          </a:blip>
          <a:srcRect/>
          <a:stretch>
            <a:fillRect t="-40000" b="-29000"/>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75143FEB-97F3-4185-9E3D-C43AC1DA887B}"/>
              </a:ext>
            </a:extLst>
          </p:cNvPr>
          <p:cNvSpPr txBox="1">
            <a:spLocks/>
          </p:cNvSpPr>
          <p:nvPr userDrawn="1"/>
        </p:nvSpPr>
        <p:spPr>
          <a:xfrm>
            <a:off x="1890132" y="6335712"/>
            <a:ext cx="2413581" cy="36512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t> </a:t>
            </a:r>
          </a:p>
        </p:txBody>
      </p:sp>
      <p:sp>
        <p:nvSpPr>
          <p:cNvPr id="15" name="Title 1">
            <a:extLst>
              <a:ext uri="{FF2B5EF4-FFF2-40B4-BE49-F238E27FC236}">
                <a16:creationId xmlns:a16="http://schemas.microsoft.com/office/drawing/2014/main" id="{89046C6C-CCC7-4594-93E8-2995256A93D1}"/>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sp>
        <p:nvSpPr>
          <p:cNvPr id="8" name="Content Placeholder 2">
            <a:extLst>
              <a:ext uri="{FF2B5EF4-FFF2-40B4-BE49-F238E27FC236}">
                <a16:creationId xmlns:a16="http://schemas.microsoft.com/office/drawing/2014/main" id="{07C8F26A-D045-4A39-8B89-5F58EDDE179F}"/>
              </a:ext>
            </a:extLst>
          </p:cNvPr>
          <p:cNvSpPr>
            <a:spLocks noGrp="1"/>
          </p:cNvSpPr>
          <p:nvPr>
            <p:ph idx="1"/>
          </p:nvPr>
        </p:nvSpPr>
        <p:spPr>
          <a:xfrm>
            <a:off x="334963" y="1052736"/>
            <a:ext cx="11522075"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Graphic 21">
            <a:extLst>
              <a:ext uri="{FF2B5EF4-FFF2-40B4-BE49-F238E27FC236}">
                <a16:creationId xmlns:a16="http://schemas.microsoft.com/office/drawing/2014/main" id="{A8F553DF-8228-4ECA-B95C-C3B7D157DC3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4">
            <a:extLst>
              <a:ext uri="{FF2B5EF4-FFF2-40B4-BE49-F238E27FC236}">
                <a16:creationId xmlns:a16="http://schemas.microsoft.com/office/drawing/2014/main" id="{D0B421FD-D53A-414A-9705-9A1EFD074816}"/>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
        <p:nvSpPr>
          <p:cNvPr id="11" name="Slide Number Placeholder 5">
            <a:extLst>
              <a:ext uri="{FF2B5EF4-FFF2-40B4-BE49-F238E27FC236}">
                <a16:creationId xmlns:a16="http://schemas.microsoft.com/office/drawing/2014/main" id="{886822F6-7630-4AD5-B348-B5C2E3A8C50A}"/>
              </a:ext>
            </a:extLst>
          </p:cNvPr>
          <p:cNvSpPr txBox="1">
            <a:spLocks/>
          </p:cNvSpPr>
          <p:nvPr userDrawn="1"/>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2594109602"/>
      </p:ext>
    </p:extLst>
  </p:cSld>
  <p:clrMapOvr>
    <a:masterClrMapping/>
  </p:clrMapOvr>
  <p:extLst>
    <p:ext uri="{DCECCB84-F9BA-43D5-87BE-67443E8EF086}">
      <p15:sldGuideLst xmlns:p15="http://schemas.microsoft.com/office/powerpoint/2012/main">
        <p15:guide id="1" orient="horz" pos="3974">
          <p15:clr>
            <a:srgbClr val="FBAE40"/>
          </p15:clr>
        </p15:guide>
        <p15:guide id="2" pos="3840">
          <p15:clr>
            <a:srgbClr val="FBAE40"/>
          </p15:clr>
        </p15:guide>
        <p15:guide id="3" orient="horz" pos="572">
          <p15:clr>
            <a:srgbClr val="FBAE40"/>
          </p15:clr>
        </p15:guide>
        <p15:guide id="4" pos="6335">
          <p15:clr>
            <a:srgbClr val="FBAE40"/>
          </p15:clr>
        </p15:guide>
        <p15:guide id="5" pos="7469">
          <p15:clr>
            <a:srgbClr val="FBAE40"/>
          </p15:clr>
        </p15:guide>
        <p15:guide id="6" pos="211">
          <p15:clr>
            <a:srgbClr val="FBAE40"/>
          </p15:clr>
        </p15:guide>
        <p15:guide id="7" orient="horz" pos="28">
          <p15:clr>
            <a:srgbClr val="FBAE40"/>
          </p15:clr>
        </p15:guide>
        <p15:guide id="8" orient="horz" pos="216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ado a Lado">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152A87-1FCE-4CAE-943C-303E870EE067}"/>
              </a:ext>
            </a:extLst>
          </p:cNvPr>
          <p:cNvSpPr>
            <a:spLocks noGrp="1"/>
          </p:cNvSpPr>
          <p:nvPr>
            <p:ph sz="half" idx="1"/>
          </p:nvPr>
        </p:nvSpPr>
        <p:spPr>
          <a:xfrm>
            <a:off x="334963" y="1052736"/>
            <a:ext cx="5684837"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9F0FD12-30D6-4334-A577-57EE407CA178}"/>
              </a:ext>
            </a:extLst>
          </p:cNvPr>
          <p:cNvSpPr>
            <a:spLocks noGrp="1"/>
          </p:cNvSpPr>
          <p:nvPr>
            <p:ph sz="half" idx="2"/>
          </p:nvPr>
        </p:nvSpPr>
        <p:spPr>
          <a:xfrm>
            <a:off x="6172199" y="1052736"/>
            <a:ext cx="5684441"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2" name="Picture 31">
            <a:extLst>
              <a:ext uri="{FF2B5EF4-FFF2-40B4-BE49-F238E27FC236}">
                <a16:creationId xmlns:a16="http://schemas.microsoft.com/office/drawing/2014/main" id="{41F4AB7D-0570-45A9-BAC5-7C7B95C5BF6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84862" y="106465"/>
            <a:ext cx="1272176" cy="801585"/>
          </a:xfrm>
          <a:prstGeom prst="rect">
            <a:avLst/>
          </a:prstGeom>
        </p:spPr>
      </p:pic>
      <p:sp>
        <p:nvSpPr>
          <p:cNvPr id="33" name="Title 1">
            <a:extLst>
              <a:ext uri="{FF2B5EF4-FFF2-40B4-BE49-F238E27FC236}">
                <a16:creationId xmlns:a16="http://schemas.microsoft.com/office/drawing/2014/main" id="{02F93FBA-F99C-43D6-88AE-F82B802161BF}"/>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35" name="Graphic 21">
            <a:extLst>
              <a:ext uri="{FF2B5EF4-FFF2-40B4-BE49-F238E27FC236}">
                <a16:creationId xmlns:a16="http://schemas.microsoft.com/office/drawing/2014/main" id="{463FD6A5-3FB4-45A5-9BDB-6F1BBA6FF8D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14">
            <a:extLst>
              <a:ext uri="{FF2B5EF4-FFF2-40B4-BE49-F238E27FC236}">
                <a16:creationId xmlns:a16="http://schemas.microsoft.com/office/drawing/2014/main" id="{615F14E3-FD15-46E6-BF10-37E76648D8C8}"/>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userDrawn="1"/>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27771492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Lado a Lado">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152A87-1FCE-4CAE-943C-303E870EE067}"/>
              </a:ext>
            </a:extLst>
          </p:cNvPr>
          <p:cNvSpPr>
            <a:spLocks noGrp="1"/>
          </p:cNvSpPr>
          <p:nvPr>
            <p:ph sz="half" idx="1"/>
          </p:nvPr>
        </p:nvSpPr>
        <p:spPr>
          <a:xfrm>
            <a:off x="334963" y="1052736"/>
            <a:ext cx="5684837"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9F0FD12-30D6-4334-A577-57EE407CA178}"/>
              </a:ext>
            </a:extLst>
          </p:cNvPr>
          <p:cNvSpPr>
            <a:spLocks noGrp="1"/>
          </p:cNvSpPr>
          <p:nvPr>
            <p:ph sz="half" idx="2"/>
          </p:nvPr>
        </p:nvSpPr>
        <p:spPr>
          <a:xfrm>
            <a:off x="6172199" y="1052736"/>
            <a:ext cx="5684441" cy="5124227"/>
          </a:xfrm>
        </p:spPr>
        <p:txBody>
          <a:bodyPr/>
          <a:lstStyle>
            <a:lvl1pPr>
              <a:defRPr sz="2400">
                <a:solidFill>
                  <a:srgbClr val="373E47"/>
                </a:solidFill>
              </a:defRPr>
            </a:lvl1pPr>
            <a:lvl2pPr>
              <a:defRPr sz="2000">
                <a:solidFill>
                  <a:srgbClr val="373E47"/>
                </a:solidFill>
              </a:defRPr>
            </a:lvl2pPr>
            <a:lvl3pPr>
              <a:defRPr sz="18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3" name="Title 1">
            <a:extLst>
              <a:ext uri="{FF2B5EF4-FFF2-40B4-BE49-F238E27FC236}">
                <a16:creationId xmlns:a16="http://schemas.microsoft.com/office/drawing/2014/main" id="{02F93FBA-F99C-43D6-88AE-F82B802161BF}"/>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8" name="Graphic 21">
            <a:extLst>
              <a:ext uri="{FF2B5EF4-FFF2-40B4-BE49-F238E27FC236}">
                <a16:creationId xmlns:a16="http://schemas.microsoft.com/office/drawing/2014/main" id="{A368CCEB-4E5F-4EFE-9F31-DAAB33F915E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4">
            <a:extLst>
              <a:ext uri="{FF2B5EF4-FFF2-40B4-BE49-F238E27FC236}">
                <a16:creationId xmlns:a16="http://schemas.microsoft.com/office/drawing/2014/main" id="{991C6514-4C7E-497D-9E95-C1DE7C16971E}"/>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userDrawn="1"/>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32844415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ação">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1565DD-933F-42C0-8E78-33C61B240ECA}"/>
              </a:ext>
            </a:extLst>
          </p:cNvPr>
          <p:cNvSpPr>
            <a:spLocks noGrp="1"/>
          </p:cNvSpPr>
          <p:nvPr>
            <p:ph type="body" idx="1"/>
          </p:nvPr>
        </p:nvSpPr>
        <p:spPr>
          <a:xfrm>
            <a:off x="334963" y="1008141"/>
            <a:ext cx="5662611" cy="513813"/>
          </a:xfrm>
        </p:spPr>
        <p:txBody>
          <a:bodyPr anchor="b">
            <a:normAutofit/>
          </a:bodyPr>
          <a:lstStyle>
            <a:lvl1pPr marL="0" indent="0">
              <a:buNone/>
              <a:defRPr sz="2000" b="1">
                <a:solidFill>
                  <a:srgbClr val="373E4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57A3BF-4154-4833-B8AC-B91A88FE981E}"/>
              </a:ext>
            </a:extLst>
          </p:cNvPr>
          <p:cNvSpPr>
            <a:spLocks noGrp="1"/>
          </p:cNvSpPr>
          <p:nvPr>
            <p:ph sz="half" idx="2"/>
          </p:nvPr>
        </p:nvSpPr>
        <p:spPr>
          <a:xfrm>
            <a:off x="334963" y="1648239"/>
            <a:ext cx="5662611" cy="4517066"/>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A166BB2-EA4B-47D1-A5C4-D3B65EBFBAAF}"/>
              </a:ext>
            </a:extLst>
          </p:cNvPr>
          <p:cNvSpPr>
            <a:spLocks noGrp="1"/>
          </p:cNvSpPr>
          <p:nvPr>
            <p:ph type="body" sz="quarter" idx="3"/>
          </p:nvPr>
        </p:nvSpPr>
        <p:spPr>
          <a:xfrm>
            <a:off x="6196614" y="1008141"/>
            <a:ext cx="5660026" cy="513813"/>
          </a:xfrm>
        </p:spPr>
        <p:txBody>
          <a:bodyPr anchor="b">
            <a:normAutofit/>
          </a:bodyPr>
          <a:lstStyle>
            <a:lvl1pPr marL="0" indent="0">
              <a:buNone/>
              <a:defRPr sz="2000" b="1">
                <a:solidFill>
                  <a:srgbClr val="373E4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43A8E3-591E-44C6-8EB8-BB9AA965D809}"/>
              </a:ext>
            </a:extLst>
          </p:cNvPr>
          <p:cNvSpPr>
            <a:spLocks noGrp="1"/>
          </p:cNvSpPr>
          <p:nvPr>
            <p:ph sz="quarter" idx="4"/>
          </p:nvPr>
        </p:nvSpPr>
        <p:spPr>
          <a:xfrm>
            <a:off x="6196614" y="1648239"/>
            <a:ext cx="5660026" cy="4517066"/>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3" name="Graphic 21">
            <a:extLst>
              <a:ext uri="{FF2B5EF4-FFF2-40B4-BE49-F238E27FC236}">
                <a16:creationId xmlns:a16="http://schemas.microsoft.com/office/drawing/2014/main" id="{B83B9B09-E5A4-4871-A91E-87267704850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a:extLst>
              <a:ext uri="{FF2B5EF4-FFF2-40B4-BE49-F238E27FC236}">
                <a16:creationId xmlns:a16="http://schemas.microsoft.com/office/drawing/2014/main" id="{1CE93E62-5C48-42DE-8855-1D7C0B109E2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76929" y="116297"/>
            <a:ext cx="1479711" cy="791753"/>
          </a:xfrm>
          <a:prstGeom prst="rect">
            <a:avLst/>
          </a:prstGeom>
        </p:spPr>
      </p:pic>
      <p:sp>
        <p:nvSpPr>
          <p:cNvPr id="34" name="Title 1">
            <a:extLst>
              <a:ext uri="{FF2B5EF4-FFF2-40B4-BE49-F238E27FC236}">
                <a16:creationId xmlns:a16="http://schemas.microsoft.com/office/drawing/2014/main" id="{83F77272-6670-4354-98CD-6E0F979697A1}"/>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sp>
        <p:nvSpPr>
          <p:cNvPr id="10" name="Slide Number Placeholder 14">
            <a:extLst>
              <a:ext uri="{FF2B5EF4-FFF2-40B4-BE49-F238E27FC236}">
                <a16:creationId xmlns:a16="http://schemas.microsoft.com/office/drawing/2014/main" id="{6D966897-9775-44C7-ACAE-69FDA305B664}"/>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
        <p:nvSpPr>
          <p:cNvPr id="11" name="Slide Number Placeholder 5">
            <a:extLst>
              <a:ext uri="{FF2B5EF4-FFF2-40B4-BE49-F238E27FC236}">
                <a16:creationId xmlns:a16="http://schemas.microsoft.com/office/drawing/2014/main" id="{886822F6-7630-4AD5-B348-B5C2E3A8C50A}"/>
              </a:ext>
            </a:extLst>
          </p:cNvPr>
          <p:cNvSpPr txBox="1">
            <a:spLocks/>
          </p:cNvSpPr>
          <p:nvPr userDrawn="1"/>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38852245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omparação">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1565DD-933F-42C0-8E78-33C61B240ECA}"/>
              </a:ext>
            </a:extLst>
          </p:cNvPr>
          <p:cNvSpPr>
            <a:spLocks noGrp="1"/>
          </p:cNvSpPr>
          <p:nvPr>
            <p:ph type="body" idx="1"/>
          </p:nvPr>
        </p:nvSpPr>
        <p:spPr>
          <a:xfrm>
            <a:off x="334963" y="1008141"/>
            <a:ext cx="5662611" cy="513813"/>
          </a:xfrm>
        </p:spPr>
        <p:txBody>
          <a:bodyPr anchor="b">
            <a:normAutofit/>
          </a:bodyPr>
          <a:lstStyle>
            <a:lvl1pPr marL="0" indent="0">
              <a:buNone/>
              <a:defRPr sz="2000" b="1">
                <a:solidFill>
                  <a:srgbClr val="373E4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57A3BF-4154-4833-B8AC-B91A88FE981E}"/>
              </a:ext>
            </a:extLst>
          </p:cNvPr>
          <p:cNvSpPr>
            <a:spLocks noGrp="1"/>
          </p:cNvSpPr>
          <p:nvPr>
            <p:ph sz="half" idx="2"/>
          </p:nvPr>
        </p:nvSpPr>
        <p:spPr>
          <a:xfrm>
            <a:off x="334963" y="1648239"/>
            <a:ext cx="5662611" cy="4517066"/>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A166BB2-EA4B-47D1-A5C4-D3B65EBFBAAF}"/>
              </a:ext>
            </a:extLst>
          </p:cNvPr>
          <p:cNvSpPr>
            <a:spLocks noGrp="1"/>
          </p:cNvSpPr>
          <p:nvPr>
            <p:ph type="body" sz="quarter" idx="3"/>
          </p:nvPr>
        </p:nvSpPr>
        <p:spPr>
          <a:xfrm>
            <a:off x="6196614" y="1008141"/>
            <a:ext cx="5660026" cy="513813"/>
          </a:xfrm>
        </p:spPr>
        <p:txBody>
          <a:bodyPr anchor="b">
            <a:normAutofit/>
          </a:bodyPr>
          <a:lstStyle>
            <a:lvl1pPr marL="0" indent="0">
              <a:buNone/>
              <a:defRPr sz="2000" b="1">
                <a:solidFill>
                  <a:srgbClr val="373E4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43A8E3-591E-44C6-8EB8-BB9AA965D809}"/>
              </a:ext>
            </a:extLst>
          </p:cNvPr>
          <p:cNvSpPr>
            <a:spLocks noGrp="1"/>
          </p:cNvSpPr>
          <p:nvPr>
            <p:ph sz="quarter" idx="4"/>
          </p:nvPr>
        </p:nvSpPr>
        <p:spPr>
          <a:xfrm>
            <a:off x="6196614" y="1648239"/>
            <a:ext cx="5660026" cy="4517066"/>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Title 1">
            <a:extLst>
              <a:ext uri="{FF2B5EF4-FFF2-40B4-BE49-F238E27FC236}">
                <a16:creationId xmlns:a16="http://schemas.microsoft.com/office/drawing/2014/main" id="{83F77272-6670-4354-98CD-6E0F979697A1}"/>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10" name="Graphic 21">
            <a:extLst>
              <a:ext uri="{FF2B5EF4-FFF2-40B4-BE49-F238E27FC236}">
                <a16:creationId xmlns:a16="http://schemas.microsoft.com/office/drawing/2014/main" id="{695FAD35-DBF4-4CFA-919C-C7A51141909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14">
            <a:extLst>
              <a:ext uri="{FF2B5EF4-FFF2-40B4-BE49-F238E27FC236}">
                <a16:creationId xmlns:a16="http://schemas.microsoft.com/office/drawing/2014/main" id="{A2293489-4003-4E1E-AC43-4C00947A24D3}"/>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
        <p:nvSpPr>
          <p:cNvPr id="11" name="Slide Number Placeholder 5">
            <a:extLst>
              <a:ext uri="{FF2B5EF4-FFF2-40B4-BE49-F238E27FC236}">
                <a16:creationId xmlns:a16="http://schemas.microsoft.com/office/drawing/2014/main" id="{886822F6-7630-4AD5-B348-B5C2E3A8C50A}"/>
              </a:ext>
            </a:extLst>
          </p:cNvPr>
          <p:cNvSpPr txBox="1">
            <a:spLocks/>
          </p:cNvSpPr>
          <p:nvPr userDrawn="1"/>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1604621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o e Multimédia">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6D4DCE-230D-4754-AD4C-6DB04CD6FDAE}"/>
              </a:ext>
            </a:extLst>
          </p:cNvPr>
          <p:cNvSpPr>
            <a:spLocks noGrp="1"/>
          </p:cNvSpPr>
          <p:nvPr>
            <p:ph idx="1"/>
          </p:nvPr>
        </p:nvSpPr>
        <p:spPr>
          <a:xfrm>
            <a:off x="5159895" y="1032500"/>
            <a:ext cx="6696745" cy="5132804"/>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B6B20C6B-625C-4F09-A53A-D5E8162EFA14}"/>
              </a:ext>
            </a:extLst>
          </p:cNvPr>
          <p:cNvSpPr>
            <a:spLocks noGrp="1"/>
          </p:cNvSpPr>
          <p:nvPr>
            <p:ph type="body" sz="half" idx="2"/>
          </p:nvPr>
        </p:nvSpPr>
        <p:spPr>
          <a:xfrm>
            <a:off x="334963" y="1032500"/>
            <a:ext cx="4752925" cy="5132804"/>
          </a:xfrm>
        </p:spPr>
        <p:txBody>
          <a:bodyPr>
            <a:normAutofit/>
          </a:bodyPr>
          <a:lstStyle>
            <a:lvl1pPr marL="0" indent="0">
              <a:buNone/>
              <a:defRPr sz="2000">
                <a:solidFill>
                  <a:srgbClr val="373E4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2" name="Graphic 21">
            <a:extLst>
              <a:ext uri="{FF2B5EF4-FFF2-40B4-BE49-F238E27FC236}">
                <a16:creationId xmlns:a16="http://schemas.microsoft.com/office/drawing/2014/main" id="{893F7580-ED7B-4883-9FF6-7027A757949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itle 1">
            <a:extLst>
              <a:ext uri="{FF2B5EF4-FFF2-40B4-BE49-F238E27FC236}">
                <a16:creationId xmlns:a16="http://schemas.microsoft.com/office/drawing/2014/main" id="{209E0424-4D3F-40B4-A2CC-08248E516EDD}"/>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5" name="Picture 4">
            <a:extLst>
              <a:ext uri="{FF2B5EF4-FFF2-40B4-BE49-F238E27FC236}">
                <a16:creationId xmlns:a16="http://schemas.microsoft.com/office/drawing/2014/main" id="{55484735-9164-4EE6-A59B-ABE81A6EE9E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61342" y="79142"/>
            <a:ext cx="1395298" cy="828908"/>
          </a:xfrm>
          <a:prstGeom prst="rect">
            <a:avLst/>
          </a:prstGeom>
        </p:spPr>
      </p:pic>
      <p:sp>
        <p:nvSpPr>
          <p:cNvPr id="8" name="Slide Number Placeholder 14">
            <a:extLst>
              <a:ext uri="{FF2B5EF4-FFF2-40B4-BE49-F238E27FC236}">
                <a16:creationId xmlns:a16="http://schemas.microsoft.com/office/drawing/2014/main" id="{030F2024-A383-4A56-8654-19C30B2E6225}"/>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userDrawn="1"/>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14762030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exto e Multimédia">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6D4DCE-230D-4754-AD4C-6DB04CD6FDAE}"/>
              </a:ext>
            </a:extLst>
          </p:cNvPr>
          <p:cNvSpPr>
            <a:spLocks noGrp="1"/>
          </p:cNvSpPr>
          <p:nvPr>
            <p:ph idx="1"/>
          </p:nvPr>
        </p:nvSpPr>
        <p:spPr>
          <a:xfrm>
            <a:off x="5159895" y="1032500"/>
            <a:ext cx="6696745" cy="5132804"/>
          </a:xfrm>
        </p:spPr>
        <p:txBody>
          <a:bodyPr/>
          <a:lstStyle>
            <a:lvl1pPr>
              <a:defRPr sz="2000">
                <a:solidFill>
                  <a:srgbClr val="373E47"/>
                </a:solidFill>
              </a:defRPr>
            </a:lvl1pPr>
            <a:lvl2pPr>
              <a:defRPr sz="1800">
                <a:solidFill>
                  <a:srgbClr val="373E47"/>
                </a:solidFill>
              </a:defRPr>
            </a:lvl2pPr>
            <a:lvl3pPr>
              <a:defRPr sz="1600">
                <a:solidFill>
                  <a:srgbClr val="373E47"/>
                </a:solidFill>
              </a:defRPr>
            </a:lvl3pPr>
            <a:lvl4pPr>
              <a:defRPr sz="1600">
                <a:solidFill>
                  <a:srgbClr val="373E47"/>
                </a:solidFill>
              </a:defRPr>
            </a:lvl4pPr>
            <a:lvl5pPr>
              <a:defRPr sz="1600">
                <a:solidFill>
                  <a:srgbClr val="373E47"/>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B6B20C6B-625C-4F09-A53A-D5E8162EFA14}"/>
              </a:ext>
            </a:extLst>
          </p:cNvPr>
          <p:cNvSpPr>
            <a:spLocks noGrp="1"/>
          </p:cNvSpPr>
          <p:nvPr>
            <p:ph type="body" sz="half" idx="2"/>
          </p:nvPr>
        </p:nvSpPr>
        <p:spPr>
          <a:xfrm>
            <a:off x="334963" y="1032500"/>
            <a:ext cx="4752925" cy="5132804"/>
          </a:xfrm>
        </p:spPr>
        <p:txBody>
          <a:bodyPr>
            <a:normAutofit/>
          </a:bodyPr>
          <a:lstStyle>
            <a:lvl1pPr marL="0" indent="0">
              <a:buNone/>
              <a:defRPr sz="2000">
                <a:solidFill>
                  <a:srgbClr val="373E4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3" name="Title 1">
            <a:extLst>
              <a:ext uri="{FF2B5EF4-FFF2-40B4-BE49-F238E27FC236}">
                <a16:creationId xmlns:a16="http://schemas.microsoft.com/office/drawing/2014/main" id="{209E0424-4D3F-40B4-A2CC-08248E516EDD}"/>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8" name="Graphic 21">
            <a:extLst>
              <a:ext uri="{FF2B5EF4-FFF2-40B4-BE49-F238E27FC236}">
                <a16:creationId xmlns:a16="http://schemas.microsoft.com/office/drawing/2014/main" id="{30E90508-D988-4001-8968-3BCFA4E9D5D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4">
            <a:extLst>
              <a:ext uri="{FF2B5EF4-FFF2-40B4-BE49-F238E27FC236}">
                <a16:creationId xmlns:a16="http://schemas.microsoft.com/office/drawing/2014/main" id="{5D14FAC8-4CB6-4AD5-B131-CBEB02F931E7}"/>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userDrawn="1"/>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3829271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údo e Imagem">
    <p:bg>
      <p:bgPr>
        <a:blipFill dpi="0" rotWithShape="1">
          <a:blip r:embed="rId2">
            <a:alphaModFix amt="15000"/>
            <a:lum/>
          </a:blip>
          <a:srcRect/>
          <a:stretch>
            <a:fillRect t="-40000" b="-29000"/>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F3619A0-AE51-4CB9-9672-AB88E6107BAE}"/>
              </a:ext>
            </a:extLst>
          </p:cNvPr>
          <p:cNvSpPr>
            <a:spLocks noGrp="1"/>
          </p:cNvSpPr>
          <p:nvPr>
            <p:ph type="pic" idx="1"/>
          </p:nvPr>
        </p:nvSpPr>
        <p:spPr>
          <a:xfrm>
            <a:off x="5159895" y="1032500"/>
            <a:ext cx="6696745" cy="5132804"/>
          </a:xfrm>
        </p:spPr>
        <p:txBody>
          <a:bodyPr rtlCol="0">
            <a:normAutofit/>
          </a:bodyPr>
          <a:lstStyle>
            <a:lvl1pPr marL="0" indent="0">
              <a:buNone/>
              <a:defRPr sz="2000">
                <a:solidFill>
                  <a:srgbClr val="373E4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a:extLst>
              <a:ext uri="{FF2B5EF4-FFF2-40B4-BE49-F238E27FC236}">
                <a16:creationId xmlns:a16="http://schemas.microsoft.com/office/drawing/2014/main" id="{5E5F483B-53A7-4FD5-B27D-E11CDF790982}"/>
              </a:ext>
            </a:extLst>
          </p:cNvPr>
          <p:cNvSpPr>
            <a:spLocks noGrp="1"/>
          </p:cNvSpPr>
          <p:nvPr>
            <p:ph type="body" sz="half" idx="2"/>
          </p:nvPr>
        </p:nvSpPr>
        <p:spPr>
          <a:xfrm>
            <a:off x="334964" y="1032500"/>
            <a:ext cx="4752924" cy="5132804"/>
          </a:xfrm>
        </p:spPr>
        <p:txBody>
          <a:bodyPr>
            <a:normAutofit/>
          </a:bodyPr>
          <a:lstStyle>
            <a:lvl1pPr marL="0" indent="0">
              <a:buNone/>
              <a:defRPr sz="2000">
                <a:solidFill>
                  <a:srgbClr val="373E4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1" name="Graphic 21">
            <a:extLst>
              <a:ext uri="{FF2B5EF4-FFF2-40B4-BE49-F238E27FC236}">
                <a16:creationId xmlns:a16="http://schemas.microsoft.com/office/drawing/2014/main" id="{381C0F9A-058B-4F53-B48F-C478636915E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a:extLst>
              <a:ext uri="{FF2B5EF4-FFF2-40B4-BE49-F238E27FC236}">
                <a16:creationId xmlns:a16="http://schemas.microsoft.com/office/drawing/2014/main" id="{92D4C85A-33B6-44F3-A57D-2819B6048DF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76929" y="116297"/>
            <a:ext cx="1479711" cy="791753"/>
          </a:xfrm>
          <a:prstGeom prst="rect">
            <a:avLst/>
          </a:prstGeom>
        </p:spPr>
      </p:pic>
      <p:sp>
        <p:nvSpPr>
          <p:cNvPr id="30" name="Title 1">
            <a:extLst>
              <a:ext uri="{FF2B5EF4-FFF2-40B4-BE49-F238E27FC236}">
                <a16:creationId xmlns:a16="http://schemas.microsoft.com/office/drawing/2014/main" id="{1CA1DDF4-DEF8-4019-B0BF-A7E1499BEA88}"/>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sp>
        <p:nvSpPr>
          <p:cNvPr id="8" name="Slide Number Placeholder 14">
            <a:extLst>
              <a:ext uri="{FF2B5EF4-FFF2-40B4-BE49-F238E27FC236}">
                <a16:creationId xmlns:a16="http://schemas.microsoft.com/office/drawing/2014/main" id="{2E4E8790-E771-4929-A4BC-F52FB7D1563C}"/>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userDrawn="1"/>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5221124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onteúdo e Imagem">
    <p:bg>
      <p:bgPr>
        <a:blipFill dpi="0" rotWithShape="1">
          <a:blip r:embed="rId2">
            <a:alphaModFix amt="15000"/>
            <a:lum/>
          </a:blip>
          <a:srcRect/>
          <a:stretch>
            <a:fillRect t="-40000" b="-29000"/>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F3619A0-AE51-4CB9-9672-AB88E6107BAE}"/>
              </a:ext>
            </a:extLst>
          </p:cNvPr>
          <p:cNvSpPr>
            <a:spLocks noGrp="1"/>
          </p:cNvSpPr>
          <p:nvPr>
            <p:ph type="pic" idx="1"/>
          </p:nvPr>
        </p:nvSpPr>
        <p:spPr>
          <a:xfrm>
            <a:off x="5159895" y="1032500"/>
            <a:ext cx="6696745" cy="5132804"/>
          </a:xfrm>
        </p:spPr>
        <p:txBody>
          <a:bodyPr rtlCol="0">
            <a:normAutofit/>
          </a:bodyPr>
          <a:lstStyle>
            <a:lvl1pPr marL="0" indent="0">
              <a:buNone/>
              <a:defRPr sz="2000">
                <a:solidFill>
                  <a:srgbClr val="373E4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a:extLst>
              <a:ext uri="{FF2B5EF4-FFF2-40B4-BE49-F238E27FC236}">
                <a16:creationId xmlns:a16="http://schemas.microsoft.com/office/drawing/2014/main" id="{5E5F483B-53A7-4FD5-B27D-E11CDF790982}"/>
              </a:ext>
            </a:extLst>
          </p:cNvPr>
          <p:cNvSpPr>
            <a:spLocks noGrp="1"/>
          </p:cNvSpPr>
          <p:nvPr>
            <p:ph type="body" sz="half" idx="2"/>
          </p:nvPr>
        </p:nvSpPr>
        <p:spPr>
          <a:xfrm>
            <a:off x="334964" y="1032500"/>
            <a:ext cx="4752924" cy="5132804"/>
          </a:xfrm>
        </p:spPr>
        <p:txBody>
          <a:bodyPr>
            <a:normAutofit/>
          </a:bodyPr>
          <a:lstStyle>
            <a:lvl1pPr marL="0" indent="0">
              <a:buNone/>
              <a:defRPr sz="2000">
                <a:solidFill>
                  <a:srgbClr val="373E4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0" name="Title 1">
            <a:extLst>
              <a:ext uri="{FF2B5EF4-FFF2-40B4-BE49-F238E27FC236}">
                <a16:creationId xmlns:a16="http://schemas.microsoft.com/office/drawing/2014/main" id="{1CA1DDF4-DEF8-4019-B0BF-A7E1499BEA88}"/>
              </a:ext>
            </a:extLst>
          </p:cNvPr>
          <p:cNvSpPr>
            <a:spLocks noGrp="1"/>
          </p:cNvSpPr>
          <p:nvPr>
            <p:ph type="title" hasCustomPrompt="1"/>
          </p:nvPr>
        </p:nvSpPr>
        <p:spPr>
          <a:xfrm>
            <a:off x="334963" y="53744"/>
            <a:ext cx="8569349" cy="854306"/>
          </a:xfrm>
        </p:spPr>
        <p:txBody>
          <a:bodyPr/>
          <a:lstStyle>
            <a:lvl1pPr>
              <a:defRPr sz="2400" b="1" baseline="0">
                <a:solidFill>
                  <a:srgbClr val="192AEA"/>
                </a:solidFill>
              </a:defRPr>
            </a:lvl1pPr>
          </a:lstStyle>
          <a:p>
            <a:r>
              <a:rPr lang="en-US" dirty="0" err="1"/>
              <a:t>Título</a:t>
            </a:r>
            <a:r>
              <a:rPr lang="en-US" dirty="0"/>
              <a:t> </a:t>
            </a:r>
            <a:r>
              <a:rPr lang="en-US" dirty="0" err="1"/>
              <a:t>em</a:t>
            </a:r>
            <a:r>
              <a:rPr lang="en-US" dirty="0"/>
              <a:t> </a:t>
            </a:r>
            <a:r>
              <a:rPr lang="en-US" dirty="0" err="1"/>
              <a:t>duas</a:t>
            </a:r>
            <a:r>
              <a:rPr lang="en-US" dirty="0"/>
              <a:t> </a:t>
            </a:r>
            <a:r>
              <a:rPr lang="en-US" dirty="0" err="1"/>
              <a:t>linhas</a:t>
            </a:r>
            <a:br>
              <a:rPr lang="en-US" dirty="0"/>
            </a:br>
            <a:r>
              <a:rPr lang="en-US" dirty="0" err="1"/>
              <a:t>Título</a:t>
            </a:r>
            <a:r>
              <a:rPr lang="en-US" dirty="0"/>
              <a:t> </a:t>
            </a:r>
            <a:r>
              <a:rPr lang="en-US" dirty="0" err="1"/>
              <a:t>em</a:t>
            </a:r>
            <a:r>
              <a:rPr lang="en-US" dirty="0"/>
              <a:t> </a:t>
            </a:r>
            <a:r>
              <a:rPr lang="en-US" dirty="0" err="1"/>
              <a:t>duas</a:t>
            </a:r>
            <a:r>
              <a:rPr lang="en-US" dirty="0"/>
              <a:t> </a:t>
            </a:r>
            <a:r>
              <a:rPr lang="en-US" dirty="0" err="1"/>
              <a:t>linhas</a:t>
            </a:r>
            <a:endParaRPr lang="en-US" dirty="0"/>
          </a:p>
        </p:txBody>
      </p:sp>
      <p:pic>
        <p:nvPicPr>
          <p:cNvPr id="8" name="Graphic 21">
            <a:extLst>
              <a:ext uri="{FF2B5EF4-FFF2-40B4-BE49-F238E27FC236}">
                <a16:creationId xmlns:a16="http://schemas.microsoft.com/office/drawing/2014/main" id="{987F9796-F097-434D-AD1E-595ACB0D4EC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14">
            <a:extLst>
              <a:ext uri="{FF2B5EF4-FFF2-40B4-BE49-F238E27FC236}">
                <a16:creationId xmlns:a16="http://schemas.microsoft.com/office/drawing/2014/main" id="{F7CA5D89-8E0F-4521-B066-73378A269FD6}"/>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
        <p:nvSpPr>
          <p:cNvPr id="9" name="Slide Number Placeholder 5">
            <a:extLst>
              <a:ext uri="{FF2B5EF4-FFF2-40B4-BE49-F238E27FC236}">
                <a16:creationId xmlns:a16="http://schemas.microsoft.com/office/drawing/2014/main" id="{886822F6-7630-4AD5-B348-B5C2E3A8C50A}"/>
              </a:ext>
            </a:extLst>
          </p:cNvPr>
          <p:cNvSpPr txBox="1">
            <a:spLocks/>
          </p:cNvSpPr>
          <p:nvPr userDrawn="1"/>
        </p:nvSpPr>
        <p:spPr>
          <a:xfrm>
            <a:off x="7772400" y="6321648"/>
            <a:ext cx="3200796" cy="536351"/>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Roboto"/>
                <a:ea typeface="+mn-ea"/>
                <a:cs typeface="+mn-cs"/>
              </a:defRPr>
            </a:lvl2pPr>
            <a:lvl3pPr marL="914400" algn="l" rtl="0" eaLnBrk="0" fontAlgn="base" hangingPunct="0">
              <a:spcBef>
                <a:spcPct val="0"/>
              </a:spcBef>
              <a:spcAft>
                <a:spcPct val="0"/>
              </a:spcAft>
              <a:defRPr kern="1200">
                <a:solidFill>
                  <a:schemeClr val="tx1"/>
                </a:solidFill>
                <a:latin typeface="Roboto"/>
                <a:ea typeface="+mn-ea"/>
                <a:cs typeface="+mn-cs"/>
              </a:defRPr>
            </a:lvl3pPr>
            <a:lvl4pPr marL="1371600" algn="l" rtl="0" eaLnBrk="0" fontAlgn="base" hangingPunct="0">
              <a:spcBef>
                <a:spcPct val="0"/>
              </a:spcBef>
              <a:spcAft>
                <a:spcPct val="0"/>
              </a:spcAft>
              <a:defRPr kern="1200">
                <a:solidFill>
                  <a:schemeClr val="tx1"/>
                </a:solidFill>
                <a:latin typeface="Roboto"/>
                <a:ea typeface="+mn-ea"/>
                <a:cs typeface="+mn-cs"/>
              </a:defRPr>
            </a:lvl4pPr>
            <a:lvl5pPr marL="1828800" algn="l" rtl="0" eaLnBrk="0" fontAlgn="base" hangingPunct="0">
              <a:spcBef>
                <a:spcPct val="0"/>
              </a:spcBef>
              <a:spcAft>
                <a:spcPct val="0"/>
              </a:spcAft>
              <a:defRPr kern="1200">
                <a:solidFill>
                  <a:schemeClr val="tx1"/>
                </a:solidFill>
                <a:latin typeface="Roboto"/>
                <a:ea typeface="+mn-ea"/>
                <a:cs typeface="+mn-cs"/>
              </a:defRPr>
            </a:lvl5pPr>
            <a:lvl6pPr marL="2286000" algn="l" defTabSz="914400" rtl="0" eaLnBrk="1" latinLnBrk="0" hangingPunct="1">
              <a:defRPr kern="1200">
                <a:solidFill>
                  <a:schemeClr val="tx1"/>
                </a:solidFill>
                <a:latin typeface="Roboto"/>
                <a:ea typeface="+mn-ea"/>
                <a:cs typeface="+mn-cs"/>
              </a:defRPr>
            </a:lvl6pPr>
            <a:lvl7pPr marL="2743200" algn="l" defTabSz="914400" rtl="0" eaLnBrk="1" latinLnBrk="0" hangingPunct="1">
              <a:defRPr kern="1200">
                <a:solidFill>
                  <a:schemeClr val="tx1"/>
                </a:solidFill>
                <a:latin typeface="Roboto"/>
                <a:ea typeface="+mn-ea"/>
                <a:cs typeface="+mn-cs"/>
              </a:defRPr>
            </a:lvl7pPr>
            <a:lvl8pPr marL="3200400" algn="l" defTabSz="914400" rtl="0" eaLnBrk="1" latinLnBrk="0" hangingPunct="1">
              <a:defRPr kern="1200">
                <a:solidFill>
                  <a:schemeClr val="tx1"/>
                </a:solidFill>
                <a:latin typeface="Roboto"/>
                <a:ea typeface="+mn-ea"/>
                <a:cs typeface="+mn-cs"/>
              </a:defRPr>
            </a:lvl8pPr>
            <a:lvl9pPr marL="3657600" algn="l" defTabSz="914400" rtl="0" eaLnBrk="1" latinLnBrk="0" hangingPunct="1">
              <a:defRPr kern="1200">
                <a:solidFill>
                  <a:schemeClr val="tx1"/>
                </a:solidFill>
                <a:latin typeface="Roboto"/>
                <a:ea typeface="+mn-ea"/>
                <a:cs typeface="+mn-cs"/>
              </a:defRPr>
            </a:lvl9pPr>
          </a:lstStyle>
          <a:p>
            <a:pPr>
              <a:defRPr/>
            </a:pPr>
            <a:r>
              <a:rPr lang="en-US" sz="1000" dirty="0">
                <a:solidFill>
                  <a:srgbClr val="6E85F4"/>
                </a:solidFill>
              </a:rPr>
              <a:t>Nome do </a:t>
            </a:r>
            <a:r>
              <a:rPr lang="en-US" sz="1000" dirty="0" err="1">
                <a:solidFill>
                  <a:srgbClr val="6E85F4"/>
                </a:solidFill>
              </a:rPr>
              <a:t>Programa</a:t>
            </a:r>
            <a:r>
              <a:rPr lang="en-US" sz="1000" dirty="0">
                <a:solidFill>
                  <a:srgbClr val="6E85F4"/>
                </a:solidFill>
              </a:rPr>
              <a:t> </a:t>
            </a:r>
          </a:p>
        </p:txBody>
      </p:sp>
    </p:spTree>
    <p:extLst>
      <p:ext uri="{BB962C8B-B14F-4D97-AF65-F5344CB8AC3E}">
        <p14:creationId xmlns:p14="http://schemas.microsoft.com/office/powerpoint/2010/main" val="42075645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parador_1">
    <p:bg>
      <p:bgPr>
        <a:blipFill dpi="0" rotWithShape="1">
          <a:blip r:embed="rId2">
            <a:alphaModFix amt="15000"/>
            <a:lum/>
          </a:blip>
          <a:srcRect/>
          <a:stretch>
            <a:fillRect t="-29000" b="-29000"/>
          </a:stretch>
        </a:blipFill>
        <a:effectLst/>
      </p:bgPr>
    </p:bg>
    <p:spTree>
      <p:nvGrpSpPr>
        <p:cNvPr id="1" name=""/>
        <p:cNvGrpSpPr/>
        <p:nvPr/>
      </p:nvGrpSpPr>
      <p:grpSpPr>
        <a:xfrm>
          <a:off x="0" y="0"/>
          <a:ext cx="0" cy="0"/>
          <a:chOff x="0" y="0"/>
          <a:chExt cx="0" cy="0"/>
        </a:xfrm>
      </p:grpSpPr>
      <p:pic>
        <p:nvPicPr>
          <p:cNvPr id="14" name="Graphic 21">
            <a:extLst>
              <a:ext uri="{FF2B5EF4-FFF2-40B4-BE49-F238E27FC236}">
                <a16:creationId xmlns:a16="http://schemas.microsoft.com/office/drawing/2014/main" id="{813AD8DB-203D-4CAA-8B3B-746B9F5F1DF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rgbClr val="373E47"/>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rgbClr val="373E4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sp>
        <p:nvSpPr>
          <p:cNvPr id="6" name="Slide Number Placeholder 14">
            <a:extLst>
              <a:ext uri="{FF2B5EF4-FFF2-40B4-BE49-F238E27FC236}">
                <a16:creationId xmlns:a16="http://schemas.microsoft.com/office/drawing/2014/main" id="{CEFEB58C-CB02-4AC7-AEC3-B7EFCB8A87BF}"/>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Tree>
    <p:extLst>
      <p:ext uri="{BB962C8B-B14F-4D97-AF65-F5344CB8AC3E}">
        <p14:creationId xmlns:p14="http://schemas.microsoft.com/office/powerpoint/2010/main" val="41887136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Separador_1">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3" name="Picture 2" descr="A picture containing sky, outdoor&#10;&#10;Description generated with very high confidence">
            <a:extLst>
              <a:ext uri="{FF2B5EF4-FFF2-40B4-BE49-F238E27FC236}">
                <a16:creationId xmlns:a16="http://schemas.microsoft.com/office/drawing/2014/main" id="{39B70727-E4C3-4DD5-8E50-C76BB258C6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27975" y="0"/>
            <a:ext cx="7736049" cy="6858000"/>
          </a:xfrm>
          <a:prstGeom prst="rect">
            <a:avLst/>
          </a:prstGeom>
        </p:spPr>
      </p:pic>
      <p:pic>
        <p:nvPicPr>
          <p:cNvPr id="14" name="Graphic 21">
            <a:extLst>
              <a:ext uri="{FF2B5EF4-FFF2-40B4-BE49-F238E27FC236}">
                <a16:creationId xmlns:a16="http://schemas.microsoft.com/office/drawing/2014/main" id="{813AD8DB-203D-4CAA-8B3B-746B9F5F1DF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sp>
        <p:nvSpPr>
          <p:cNvPr id="7" name="Slide Number Placeholder 14">
            <a:extLst>
              <a:ext uri="{FF2B5EF4-FFF2-40B4-BE49-F238E27FC236}">
                <a16:creationId xmlns:a16="http://schemas.microsoft.com/office/drawing/2014/main" id="{ACCDE60A-9E33-4F68-B855-8169FD936FA4}"/>
              </a:ext>
            </a:extLst>
          </p:cNvPr>
          <p:cNvSpPr>
            <a:spLocks noGrp="1"/>
          </p:cNvSpPr>
          <p:nvPr>
            <p:ph type="sldNum" sz="quarter" idx="10"/>
          </p:nvPr>
        </p:nvSpPr>
        <p:spPr>
          <a:xfrm>
            <a:off x="10973196" y="6308725"/>
            <a:ext cx="883842" cy="549275"/>
          </a:xfrm>
        </p:spPr>
        <p:txBody>
          <a:bodyPr/>
          <a:lstStyle>
            <a:lvl1pPr>
              <a:defRPr>
                <a:solidFill>
                  <a:schemeClr val="bg1"/>
                </a:solidFill>
              </a:defRPr>
            </a:lvl1pPr>
          </a:lstStyle>
          <a:p>
            <a:pPr>
              <a:defRPr/>
            </a:pPr>
            <a:r>
              <a:rPr lang="en-US"/>
              <a:t> | </a:t>
            </a:r>
            <a:fld id="{C80D9E65-88DB-445E-A278-980344531DBD}" type="slidenum">
              <a:rPr lang="en-US" smtClean="0"/>
              <a:pPr>
                <a:defRPr/>
              </a:pPr>
              <a:t>‹#›</a:t>
            </a:fld>
            <a:endParaRPr lang="en-US" dirty="0"/>
          </a:p>
        </p:txBody>
      </p:sp>
    </p:spTree>
    <p:extLst>
      <p:ext uri="{BB962C8B-B14F-4D97-AF65-F5344CB8AC3E}">
        <p14:creationId xmlns:p14="http://schemas.microsoft.com/office/powerpoint/2010/main" val="23301219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Separador_1">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pic>
        <p:nvPicPr>
          <p:cNvPr id="3" name="Picture 2" descr="A picture containing sky, outdoor&#10;&#10;Description generated with very high confidence">
            <a:extLst>
              <a:ext uri="{FF2B5EF4-FFF2-40B4-BE49-F238E27FC236}">
                <a16:creationId xmlns:a16="http://schemas.microsoft.com/office/drawing/2014/main" id="{39B70727-E4C3-4DD5-8E50-C76BB258C6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15480" y="-726961"/>
            <a:ext cx="7736049" cy="6858000"/>
          </a:xfrm>
          <a:prstGeom prst="rect">
            <a:avLst/>
          </a:prstGeom>
        </p:spPr>
      </p:pic>
      <p:pic>
        <p:nvPicPr>
          <p:cNvPr id="14" name="Graphic 21">
            <a:extLst>
              <a:ext uri="{FF2B5EF4-FFF2-40B4-BE49-F238E27FC236}">
                <a16:creationId xmlns:a16="http://schemas.microsoft.com/office/drawing/2014/main" id="{813AD8DB-203D-4CAA-8B3B-746B9F5F1DF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sp>
        <p:nvSpPr>
          <p:cNvPr id="7" name="Slide Number Placeholder 14">
            <a:extLst>
              <a:ext uri="{FF2B5EF4-FFF2-40B4-BE49-F238E27FC236}">
                <a16:creationId xmlns:a16="http://schemas.microsoft.com/office/drawing/2014/main" id="{456CCFB2-4FC1-46C6-B526-DA7B78F947CB}"/>
              </a:ext>
            </a:extLst>
          </p:cNvPr>
          <p:cNvSpPr>
            <a:spLocks noGrp="1"/>
          </p:cNvSpPr>
          <p:nvPr>
            <p:ph type="sldNum" sz="quarter" idx="10"/>
          </p:nvPr>
        </p:nvSpPr>
        <p:spPr>
          <a:xfrm>
            <a:off x="10973196" y="6308725"/>
            <a:ext cx="883842" cy="549275"/>
          </a:xfrm>
        </p:spPr>
        <p:txBody>
          <a:bodyPr/>
          <a:lstStyle>
            <a:lvl1pPr>
              <a:defRPr>
                <a:solidFill>
                  <a:schemeClr val="bg1"/>
                </a:solidFill>
              </a:defRPr>
            </a:lvl1pPr>
          </a:lstStyle>
          <a:p>
            <a:pPr>
              <a:defRPr/>
            </a:pPr>
            <a:r>
              <a:rPr lang="en-US"/>
              <a:t> | </a:t>
            </a:r>
            <a:fld id="{C80D9E65-88DB-445E-A278-980344531DBD}" type="slidenum">
              <a:rPr lang="en-US" smtClean="0"/>
              <a:pPr>
                <a:defRPr/>
              </a:pPr>
              <a:t>‹#›</a:t>
            </a:fld>
            <a:endParaRPr lang="en-US" dirty="0"/>
          </a:p>
        </p:txBody>
      </p:sp>
    </p:spTree>
    <p:extLst>
      <p:ext uri="{BB962C8B-B14F-4D97-AF65-F5344CB8AC3E}">
        <p14:creationId xmlns:p14="http://schemas.microsoft.com/office/powerpoint/2010/main" val="36388486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Separador_1">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4" name="Picture 3" descr="A very dark room&#10;&#10;Description generated with high confidence">
            <a:extLst>
              <a:ext uri="{FF2B5EF4-FFF2-40B4-BE49-F238E27FC236}">
                <a16:creationId xmlns:a16="http://schemas.microsoft.com/office/drawing/2014/main" id="{6D826211-94A2-4EAD-BAA9-62F4B5186BB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3352" y="-387424"/>
            <a:ext cx="9820008" cy="7559632"/>
          </a:xfrm>
          <a:prstGeom prst="rect">
            <a:avLst/>
          </a:prstGeom>
        </p:spPr>
      </p:pic>
      <p:pic>
        <p:nvPicPr>
          <p:cNvPr id="14" name="Graphic 21">
            <a:extLst>
              <a:ext uri="{FF2B5EF4-FFF2-40B4-BE49-F238E27FC236}">
                <a16:creationId xmlns:a16="http://schemas.microsoft.com/office/drawing/2014/main" id="{813AD8DB-203D-4CAA-8B3B-746B9F5F1DF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5305" y="547729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sp>
        <p:nvSpPr>
          <p:cNvPr id="7" name="Slide Number Placeholder 14">
            <a:extLst>
              <a:ext uri="{FF2B5EF4-FFF2-40B4-BE49-F238E27FC236}">
                <a16:creationId xmlns:a16="http://schemas.microsoft.com/office/drawing/2014/main" id="{5EE517D9-286B-40B6-B936-9B0E7D77F15F}"/>
              </a:ext>
            </a:extLst>
          </p:cNvPr>
          <p:cNvSpPr>
            <a:spLocks noGrp="1"/>
          </p:cNvSpPr>
          <p:nvPr>
            <p:ph type="sldNum" sz="quarter" idx="10"/>
          </p:nvPr>
        </p:nvSpPr>
        <p:spPr>
          <a:xfrm>
            <a:off x="10973196" y="6308725"/>
            <a:ext cx="883842" cy="549275"/>
          </a:xfrm>
        </p:spPr>
        <p:txBody>
          <a:bodyPr/>
          <a:lstStyle>
            <a:lvl1pPr>
              <a:defRPr>
                <a:solidFill>
                  <a:schemeClr val="bg1"/>
                </a:solidFill>
              </a:defRPr>
            </a:lvl1pPr>
          </a:lstStyle>
          <a:p>
            <a:pPr>
              <a:defRPr/>
            </a:pPr>
            <a:r>
              <a:rPr lang="en-US"/>
              <a:t> | </a:t>
            </a:r>
            <a:fld id="{C80D9E65-88DB-445E-A278-980344531DBD}" type="slidenum">
              <a:rPr lang="en-US" smtClean="0"/>
              <a:pPr>
                <a:defRPr/>
              </a:pPr>
              <a:t>‹#›</a:t>
            </a:fld>
            <a:endParaRPr lang="en-US" dirty="0"/>
          </a:p>
        </p:txBody>
      </p:sp>
    </p:spTree>
    <p:extLst>
      <p:ext uri="{BB962C8B-B14F-4D97-AF65-F5344CB8AC3E}">
        <p14:creationId xmlns:p14="http://schemas.microsoft.com/office/powerpoint/2010/main" val="39402438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Separador_1">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3" name="Picture 2" descr="A very dark room&#10;&#10;Description generated with high confidence">
            <a:extLst>
              <a:ext uri="{FF2B5EF4-FFF2-40B4-BE49-F238E27FC236}">
                <a16:creationId xmlns:a16="http://schemas.microsoft.com/office/drawing/2014/main" id="{E790DCA2-1B74-484B-A6F6-17C3E0B195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27975" y="0"/>
            <a:ext cx="7736049" cy="6858000"/>
          </a:xfrm>
          <a:prstGeom prst="rect">
            <a:avLst/>
          </a:prstGeom>
        </p:spPr>
      </p:pic>
      <p:pic>
        <p:nvPicPr>
          <p:cNvPr id="14" name="Graphic 21">
            <a:extLst>
              <a:ext uri="{FF2B5EF4-FFF2-40B4-BE49-F238E27FC236}">
                <a16:creationId xmlns:a16="http://schemas.microsoft.com/office/drawing/2014/main" id="{813AD8DB-203D-4CAA-8B3B-746B9F5F1DF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328" y="116632"/>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rgbClr val="373E47"/>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rgbClr val="373E4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sp>
        <p:nvSpPr>
          <p:cNvPr id="7" name="Slide Number Placeholder 14">
            <a:extLst>
              <a:ext uri="{FF2B5EF4-FFF2-40B4-BE49-F238E27FC236}">
                <a16:creationId xmlns:a16="http://schemas.microsoft.com/office/drawing/2014/main" id="{3DC5D866-3F83-4A36-8DEC-DF618164AACF}"/>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Tree>
    <p:extLst>
      <p:ext uri="{BB962C8B-B14F-4D97-AF65-F5344CB8AC3E}">
        <p14:creationId xmlns:p14="http://schemas.microsoft.com/office/powerpoint/2010/main" val="37456525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Separador_1">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4" name="Graphic 21">
            <a:extLst>
              <a:ext uri="{FF2B5EF4-FFF2-40B4-BE49-F238E27FC236}">
                <a16:creationId xmlns:a16="http://schemas.microsoft.com/office/drawing/2014/main" id="{813AD8DB-203D-4CAA-8B3B-746B9F5F1DF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7328" y="5530156"/>
            <a:ext cx="715617" cy="12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a:extLst>
              <a:ext uri="{FF2B5EF4-FFF2-40B4-BE49-F238E27FC236}">
                <a16:creationId xmlns:a16="http://schemas.microsoft.com/office/drawing/2014/main" id="{9453CDFE-CB5A-43B7-985A-744AE86DE446}"/>
              </a:ext>
            </a:extLst>
          </p:cNvPr>
          <p:cNvSpPr>
            <a:spLocks noGrp="1"/>
          </p:cNvSpPr>
          <p:nvPr>
            <p:ph type="ctrTitle" hasCustomPrompt="1"/>
          </p:nvPr>
        </p:nvSpPr>
        <p:spPr>
          <a:xfrm>
            <a:off x="4949199" y="1209676"/>
            <a:ext cx="6759581" cy="2387600"/>
          </a:xfrm>
        </p:spPr>
        <p:txBody>
          <a:bodyPr anchor="ctr">
            <a:normAutofit/>
          </a:bodyPr>
          <a:lstStyle>
            <a:lvl1pPr algn="l">
              <a:defRPr sz="4000" b="1">
                <a:solidFill>
                  <a:schemeClr val="bg1"/>
                </a:solidFill>
              </a:defRPr>
            </a:lvl1pPr>
          </a:lstStyle>
          <a:p>
            <a:r>
              <a:rPr lang="en-US" dirty="0" err="1"/>
              <a:t>Título</a:t>
            </a:r>
            <a:endParaRPr lang="en-US" dirty="0"/>
          </a:p>
        </p:txBody>
      </p:sp>
      <p:sp>
        <p:nvSpPr>
          <p:cNvPr id="17" name="Subtitle 2">
            <a:extLst>
              <a:ext uri="{FF2B5EF4-FFF2-40B4-BE49-F238E27FC236}">
                <a16:creationId xmlns:a16="http://schemas.microsoft.com/office/drawing/2014/main" id="{EC9B1052-4172-462E-9077-03BAD2E1A19D}"/>
              </a:ext>
            </a:extLst>
          </p:cNvPr>
          <p:cNvSpPr>
            <a:spLocks noGrp="1"/>
          </p:cNvSpPr>
          <p:nvPr>
            <p:ph type="subTitle" idx="1" hasCustomPrompt="1"/>
          </p:nvPr>
        </p:nvSpPr>
        <p:spPr>
          <a:xfrm>
            <a:off x="4949199" y="3602038"/>
            <a:ext cx="6759581" cy="1149351"/>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dirty="0"/>
              <a:t>S</a:t>
            </a:r>
            <a:r>
              <a:rPr lang="en-US" dirty="0" err="1"/>
              <a:t>ubtítulo</a:t>
            </a:r>
            <a:endParaRPr lang="en-US" dirty="0"/>
          </a:p>
        </p:txBody>
      </p:sp>
      <p:pic>
        <p:nvPicPr>
          <p:cNvPr id="3" name="Picture 2" descr="A picture containing sky, outdoor&#10;&#10;Description generated with very high confidence">
            <a:extLst>
              <a:ext uri="{FF2B5EF4-FFF2-40B4-BE49-F238E27FC236}">
                <a16:creationId xmlns:a16="http://schemas.microsoft.com/office/drawing/2014/main" id="{7BEB2232-65AB-40AB-A188-636B9087813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5400" y="17484"/>
            <a:ext cx="7736049" cy="6858000"/>
          </a:xfrm>
          <a:prstGeom prst="rect">
            <a:avLst/>
          </a:prstGeom>
        </p:spPr>
      </p:pic>
      <p:sp>
        <p:nvSpPr>
          <p:cNvPr id="7" name="Slide Number Placeholder 14">
            <a:extLst>
              <a:ext uri="{FF2B5EF4-FFF2-40B4-BE49-F238E27FC236}">
                <a16:creationId xmlns:a16="http://schemas.microsoft.com/office/drawing/2014/main" id="{857ADA0D-EB7D-44EE-B59B-B0D52BDDA856}"/>
              </a:ext>
            </a:extLst>
          </p:cNvPr>
          <p:cNvSpPr>
            <a:spLocks noGrp="1"/>
          </p:cNvSpPr>
          <p:nvPr>
            <p:ph type="sldNum" sz="quarter" idx="10"/>
          </p:nvPr>
        </p:nvSpPr>
        <p:spPr>
          <a:xfrm>
            <a:off x="10973196" y="6308725"/>
            <a:ext cx="883842" cy="549275"/>
          </a:xfrm>
        </p:spPr>
        <p:txBody>
          <a:bodyPr/>
          <a:lstStyle/>
          <a:p>
            <a:pPr>
              <a:defRPr/>
            </a:pPr>
            <a:r>
              <a:rPr lang="en-US" dirty="0">
                <a:solidFill>
                  <a:srgbClr val="6E85F4"/>
                </a:solidFill>
              </a:rPr>
              <a:t> | </a:t>
            </a:r>
            <a:fld id="{C80D9E65-88DB-445E-A278-980344531DBD}" type="slidenum">
              <a:rPr lang="en-US" smtClean="0">
                <a:solidFill>
                  <a:srgbClr val="6E85F4"/>
                </a:solidFill>
              </a:rPr>
              <a:pPr>
                <a:defRPr/>
              </a:pPr>
              <a:t>‹#›</a:t>
            </a:fld>
            <a:endParaRPr lang="en-US" dirty="0">
              <a:solidFill>
                <a:srgbClr val="6E85F4"/>
              </a:solidFill>
            </a:endParaRPr>
          </a:p>
        </p:txBody>
      </p:sp>
    </p:spTree>
    <p:extLst>
      <p:ext uri="{BB962C8B-B14F-4D97-AF65-F5344CB8AC3E}">
        <p14:creationId xmlns:p14="http://schemas.microsoft.com/office/powerpoint/2010/main" val="8711038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Fecho">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658CA8-B811-44DB-86A7-B3D802B2223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88160" y="6542606"/>
            <a:ext cx="3215680" cy="379960"/>
          </a:xfrm>
          <a:prstGeom prst="rect">
            <a:avLst/>
          </a:prstGeom>
        </p:spPr>
      </p:pic>
      <p:pic>
        <p:nvPicPr>
          <p:cNvPr id="4" name="Picture 3">
            <a:extLst>
              <a:ext uri="{FF2B5EF4-FFF2-40B4-BE49-F238E27FC236}">
                <a16:creationId xmlns:a16="http://schemas.microsoft.com/office/drawing/2014/main" id="{3383451E-5680-470E-B88C-7DCE3DF3284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52900" y="6096000"/>
            <a:ext cx="3886200" cy="575346"/>
          </a:xfrm>
          <a:prstGeom prst="rect">
            <a:avLst/>
          </a:prstGeom>
        </p:spPr>
      </p:pic>
    </p:spTree>
    <p:extLst>
      <p:ext uri="{BB962C8B-B14F-4D97-AF65-F5344CB8AC3E}">
        <p14:creationId xmlns:p14="http://schemas.microsoft.com/office/powerpoint/2010/main" val="1062133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theme" Target="../theme/theme3.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52DFEF1-53F7-4B2B-9AD4-64995FB0BD72}"/>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t-PT"/>
              <a:t>Click to edit Master title style</a:t>
            </a:r>
            <a:endParaRPr lang="pt-PT" altLang="pt-PT"/>
          </a:p>
        </p:txBody>
      </p:sp>
      <p:sp>
        <p:nvSpPr>
          <p:cNvPr id="1027" name="Text Placeholder 2">
            <a:extLst>
              <a:ext uri="{FF2B5EF4-FFF2-40B4-BE49-F238E27FC236}">
                <a16:creationId xmlns:a16="http://schemas.microsoft.com/office/drawing/2014/main" id="{9040E623-745A-4E22-B630-1195521041E4}"/>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t-PT"/>
              <a:t>Click to edit Master text styles</a:t>
            </a:r>
          </a:p>
          <a:p>
            <a:pPr lvl="1"/>
            <a:r>
              <a:rPr lang="en-US" altLang="pt-PT"/>
              <a:t>Second level</a:t>
            </a:r>
          </a:p>
          <a:p>
            <a:pPr lvl="2"/>
            <a:r>
              <a:rPr lang="en-US" altLang="pt-PT"/>
              <a:t>Third level</a:t>
            </a:r>
          </a:p>
          <a:p>
            <a:pPr lvl="3"/>
            <a:r>
              <a:rPr lang="en-US" altLang="pt-PT"/>
              <a:t>Fourth level</a:t>
            </a:r>
          </a:p>
          <a:p>
            <a:pPr lvl="4"/>
            <a:r>
              <a:rPr lang="en-US" altLang="pt-PT"/>
              <a:t>Fifth level</a:t>
            </a:r>
            <a:endParaRPr lang="pt-PT" altLang="pt-PT"/>
          </a:p>
        </p:txBody>
      </p:sp>
      <p:sp>
        <p:nvSpPr>
          <p:cNvPr id="4" name="Date Placeholder 3">
            <a:extLst>
              <a:ext uri="{FF2B5EF4-FFF2-40B4-BE49-F238E27FC236}">
                <a16:creationId xmlns:a16="http://schemas.microsoft.com/office/drawing/2014/main" id="{87A56986-121A-4D20-B248-0712701F9031}"/>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BF0C322-C3AA-448D-BC2F-12AEADC00513}" type="datetimeFigureOut">
              <a:rPr lang="pt-PT"/>
              <a:pPr>
                <a:defRPr/>
              </a:pPr>
              <a:t>28/01/2021</a:t>
            </a:fld>
            <a:endParaRPr lang="pt-PT"/>
          </a:p>
        </p:txBody>
      </p:sp>
      <p:sp>
        <p:nvSpPr>
          <p:cNvPr id="5" name="Footer Placeholder 4">
            <a:extLst>
              <a:ext uri="{FF2B5EF4-FFF2-40B4-BE49-F238E27FC236}">
                <a16:creationId xmlns:a16="http://schemas.microsoft.com/office/drawing/2014/main" id="{0D04D185-313E-4B90-9E8B-9C05D1DC078E}"/>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pt-PT"/>
          </a:p>
        </p:txBody>
      </p:sp>
      <p:sp>
        <p:nvSpPr>
          <p:cNvPr id="6" name="Slide Number Placeholder 5">
            <a:extLst>
              <a:ext uri="{FF2B5EF4-FFF2-40B4-BE49-F238E27FC236}">
                <a16:creationId xmlns:a16="http://schemas.microsoft.com/office/drawing/2014/main" id="{9EBFE23C-2C70-438A-965B-FF9993BF9FF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1CBB21DC-DCB7-4B57-B97D-F1E375E5469B}" type="slidenum">
              <a:rPr lang="pt-PT" altLang="pt-PT"/>
              <a:pPr/>
              <a:t>‹#›</a:t>
            </a:fld>
            <a:endParaRPr lang="pt-PT" altLang="pt-PT"/>
          </a:p>
        </p:txBody>
      </p:sp>
    </p:spTree>
    <p:extLst>
      <p:ext uri="{BB962C8B-B14F-4D97-AF65-F5344CB8AC3E}">
        <p14:creationId xmlns:p14="http://schemas.microsoft.com/office/powerpoint/2010/main" val="30045785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F72F597-F7D2-494C-BBCE-B87B7EAA16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fld id="{D1891985-C16D-4A37-8D9D-6EB7D5C28B30}" type="datetimeFigureOut">
              <a:rPr lang="pt-PT" smtClean="0"/>
              <a:t>28/01/2021</a:t>
            </a:fld>
            <a:endParaRPr lang="pt-PT"/>
          </a:p>
        </p:txBody>
      </p:sp>
      <p:sp>
        <p:nvSpPr>
          <p:cNvPr id="5" name="Footer Placeholder 4">
            <a:extLst>
              <a:ext uri="{FF2B5EF4-FFF2-40B4-BE49-F238E27FC236}">
                <a16:creationId xmlns:a16="http://schemas.microsoft.com/office/drawing/2014/main" id="{842CE30F-180F-4C28-B4D2-1AF6A28E5F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endParaRPr lang="pt-PT"/>
          </a:p>
        </p:txBody>
      </p:sp>
      <p:sp>
        <p:nvSpPr>
          <p:cNvPr id="6" name="Slide Number Placeholder 5">
            <a:extLst>
              <a:ext uri="{FF2B5EF4-FFF2-40B4-BE49-F238E27FC236}">
                <a16:creationId xmlns:a16="http://schemas.microsoft.com/office/drawing/2014/main" id="{792E11C8-E740-4FA1-93A4-15797753A8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fld id="{14130037-8A13-4CA3-915C-8D883F75BDFB}" type="slidenum">
              <a:rPr lang="pt-PT" smtClean="0"/>
              <a:t>‹#›</a:t>
            </a:fld>
            <a:endParaRPr lang="pt-PT"/>
          </a:p>
        </p:txBody>
      </p:sp>
    </p:spTree>
    <p:extLst>
      <p:ext uri="{BB962C8B-B14F-4D97-AF65-F5344CB8AC3E}">
        <p14:creationId xmlns:p14="http://schemas.microsoft.com/office/powerpoint/2010/main" val="306395409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Roboto"/>
        </a:defRPr>
      </a:lvl2pPr>
      <a:lvl3pPr algn="l" rtl="0" eaLnBrk="1" fontAlgn="base" hangingPunct="1">
        <a:lnSpc>
          <a:spcPct val="90000"/>
        </a:lnSpc>
        <a:spcBef>
          <a:spcPct val="0"/>
        </a:spcBef>
        <a:spcAft>
          <a:spcPct val="0"/>
        </a:spcAft>
        <a:defRPr sz="4400">
          <a:solidFill>
            <a:schemeClr val="tx1"/>
          </a:solidFill>
          <a:latin typeface="Roboto"/>
        </a:defRPr>
      </a:lvl3pPr>
      <a:lvl4pPr algn="l" rtl="0" eaLnBrk="1" fontAlgn="base" hangingPunct="1">
        <a:lnSpc>
          <a:spcPct val="90000"/>
        </a:lnSpc>
        <a:spcBef>
          <a:spcPct val="0"/>
        </a:spcBef>
        <a:spcAft>
          <a:spcPct val="0"/>
        </a:spcAft>
        <a:defRPr sz="4400">
          <a:solidFill>
            <a:schemeClr val="tx1"/>
          </a:solidFill>
          <a:latin typeface="Roboto"/>
        </a:defRPr>
      </a:lvl4pPr>
      <a:lvl5pPr algn="l" rtl="0" eaLnBrk="1" fontAlgn="base" hangingPunct="1">
        <a:lnSpc>
          <a:spcPct val="90000"/>
        </a:lnSpc>
        <a:spcBef>
          <a:spcPct val="0"/>
        </a:spcBef>
        <a:spcAft>
          <a:spcPct val="0"/>
        </a:spcAft>
        <a:defRPr sz="4400">
          <a:solidFill>
            <a:schemeClr val="tx1"/>
          </a:solidFill>
          <a:latin typeface="Roboto"/>
        </a:defRPr>
      </a:lvl5pPr>
      <a:lvl6pPr marL="457200" algn="l" rtl="0" eaLnBrk="1" fontAlgn="base" hangingPunct="1">
        <a:lnSpc>
          <a:spcPct val="90000"/>
        </a:lnSpc>
        <a:spcBef>
          <a:spcPct val="0"/>
        </a:spcBef>
        <a:spcAft>
          <a:spcPct val="0"/>
        </a:spcAft>
        <a:defRPr sz="4400">
          <a:solidFill>
            <a:schemeClr val="tx1"/>
          </a:solidFill>
          <a:latin typeface="Roboto"/>
        </a:defRPr>
      </a:lvl6pPr>
      <a:lvl7pPr marL="914400" algn="l" rtl="0" eaLnBrk="1" fontAlgn="base" hangingPunct="1">
        <a:lnSpc>
          <a:spcPct val="90000"/>
        </a:lnSpc>
        <a:spcBef>
          <a:spcPct val="0"/>
        </a:spcBef>
        <a:spcAft>
          <a:spcPct val="0"/>
        </a:spcAft>
        <a:defRPr sz="4400">
          <a:solidFill>
            <a:schemeClr val="tx1"/>
          </a:solidFill>
          <a:latin typeface="Roboto"/>
        </a:defRPr>
      </a:lvl7pPr>
      <a:lvl8pPr marL="1371600" algn="l" rtl="0" eaLnBrk="1" fontAlgn="base" hangingPunct="1">
        <a:lnSpc>
          <a:spcPct val="90000"/>
        </a:lnSpc>
        <a:spcBef>
          <a:spcPct val="0"/>
        </a:spcBef>
        <a:spcAft>
          <a:spcPct val="0"/>
        </a:spcAft>
        <a:defRPr sz="4400">
          <a:solidFill>
            <a:schemeClr val="tx1"/>
          </a:solidFill>
          <a:latin typeface="Roboto"/>
        </a:defRPr>
      </a:lvl8pPr>
      <a:lvl9pPr marL="1828800" algn="l" rtl="0" eaLnBrk="1" fontAlgn="base" hangingPunct="1">
        <a:lnSpc>
          <a:spcPct val="90000"/>
        </a:lnSpc>
        <a:spcBef>
          <a:spcPct val="0"/>
        </a:spcBef>
        <a:spcAft>
          <a:spcPct val="0"/>
        </a:spcAft>
        <a:defRPr sz="4400">
          <a:solidFill>
            <a:schemeClr val="tx1"/>
          </a:solidFill>
          <a:latin typeface="Roboto"/>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F72F597-F7D2-494C-BBCE-B87B7EAA16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id="{842CE30F-180F-4C28-B4D2-1AF6A28E5F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792E11C8-E740-4FA1-93A4-15797753A8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F4DAC9C1-22FD-4F84-BC1E-FAF196707A01}" type="slidenum">
              <a:rPr lang="en-US"/>
              <a:pPr>
                <a:defRPr/>
              </a:pPr>
              <a:t>‹#›</a:t>
            </a:fld>
            <a:endParaRPr lang="en-US"/>
          </a:p>
        </p:txBody>
      </p:sp>
    </p:spTree>
    <p:extLst>
      <p:ext uri="{BB962C8B-B14F-4D97-AF65-F5344CB8AC3E}">
        <p14:creationId xmlns:p14="http://schemas.microsoft.com/office/powerpoint/2010/main" val="123645125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Lst>
  <p:hf hdr="0" ftr="0" dt="0"/>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Roboto"/>
        </a:defRPr>
      </a:lvl2pPr>
      <a:lvl3pPr algn="l" rtl="0" eaLnBrk="1" fontAlgn="base" hangingPunct="1">
        <a:lnSpc>
          <a:spcPct val="90000"/>
        </a:lnSpc>
        <a:spcBef>
          <a:spcPct val="0"/>
        </a:spcBef>
        <a:spcAft>
          <a:spcPct val="0"/>
        </a:spcAft>
        <a:defRPr sz="4400">
          <a:solidFill>
            <a:schemeClr val="tx1"/>
          </a:solidFill>
          <a:latin typeface="Roboto"/>
        </a:defRPr>
      </a:lvl3pPr>
      <a:lvl4pPr algn="l" rtl="0" eaLnBrk="1" fontAlgn="base" hangingPunct="1">
        <a:lnSpc>
          <a:spcPct val="90000"/>
        </a:lnSpc>
        <a:spcBef>
          <a:spcPct val="0"/>
        </a:spcBef>
        <a:spcAft>
          <a:spcPct val="0"/>
        </a:spcAft>
        <a:defRPr sz="4400">
          <a:solidFill>
            <a:schemeClr val="tx1"/>
          </a:solidFill>
          <a:latin typeface="Roboto"/>
        </a:defRPr>
      </a:lvl4pPr>
      <a:lvl5pPr algn="l" rtl="0" eaLnBrk="1" fontAlgn="base" hangingPunct="1">
        <a:lnSpc>
          <a:spcPct val="90000"/>
        </a:lnSpc>
        <a:spcBef>
          <a:spcPct val="0"/>
        </a:spcBef>
        <a:spcAft>
          <a:spcPct val="0"/>
        </a:spcAft>
        <a:defRPr sz="4400">
          <a:solidFill>
            <a:schemeClr val="tx1"/>
          </a:solidFill>
          <a:latin typeface="Roboto"/>
        </a:defRPr>
      </a:lvl5pPr>
      <a:lvl6pPr marL="457200" algn="l" rtl="0" eaLnBrk="1" fontAlgn="base" hangingPunct="1">
        <a:lnSpc>
          <a:spcPct val="90000"/>
        </a:lnSpc>
        <a:spcBef>
          <a:spcPct val="0"/>
        </a:spcBef>
        <a:spcAft>
          <a:spcPct val="0"/>
        </a:spcAft>
        <a:defRPr sz="4400">
          <a:solidFill>
            <a:schemeClr val="tx1"/>
          </a:solidFill>
          <a:latin typeface="Roboto"/>
        </a:defRPr>
      </a:lvl6pPr>
      <a:lvl7pPr marL="914400" algn="l" rtl="0" eaLnBrk="1" fontAlgn="base" hangingPunct="1">
        <a:lnSpc>
          <a:spcPct val="90000"/>
        </a:lnSpc>
        <a:spcBef>
          <a:spcPct val="0"/>
        </a:spcBef>
        <a:spcAft>
          <a:spcPct val="0"/>
        </a:spcAft>
        <a:defRPr sz="4400">
          <a:solidFill>
            <a:schemeClr val="tx1"/>
          </a:solidFill>
          <a:latin typeface="Roboto"/>
        </a:defRPr>
      </a:lvl7pPr>
      <a:lvl8pPr marL="1371600" algn="l" rtl="0" eaLnBrk="1" fontAlgn="base" hangingPunct="1">
        <a:lnSpc>
          <a:spcPct val="90000"/>
        </a:lnSpc>
        <a:spcBef>
          <a:spcPct val="0"/>
        </a:spcBef>
        <a:spcAft>
          <a:spcPct val="0"/>
        </a:spcAft>
        <a:defRPr sz="4400">
          <a:solidFill>
            <a:schemeClr val="tx1"/>
          </a:solidFill>
          <a:latin typeface="Roboto"/>
        </a:defRPr>
      </a:lvl8pPr>
      <a:lvl9pPr marL="1828800" algn="l" rtl="0" eaLnBrk="1" fontAlgn="base" hangingPunct="1">
        <a:lnSpc>
          <a:spcPct val="90000"/>
        </a:lnSpc>
        <a:spcBef>
          <a:spcPct val="0"/>
        </a:spcBef>
        <a:spcAft>
          <a:spcPct val="0"/>
        </a:spcAft>
        <a:defRPr sz="4400">
          <a:solidFill>
            <a:schemeClr val="tx1"/>
          </a:solidFill>
          <a:latin typeface="Roboto"/>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hyperlink" Target="http://www.visualcapitalist.com/side-hustle-economy/" TargetMode="External"/><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33.xml"/><Relationship Id="rId4" Type="http://schemas.openxmlformats.org/officeDocument/2006/relationships/hyperlink" Target="http://www.littlemight.com/kickstarter-step-by-step/"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hyperlink" Target="https://www.kickstarter.com/projects/mayuwater/mayu-keep-your-water-healthy-with-a-natural-swirli" TargetMode="External"/><Relationship Id="rId4" Type="http://schemas.openxmlformats.org/officeDocument/2006/relationships/hyperlink" Target="https://www.kickstarter.com/projects/drinkpurehome/drinkpure-home-safe-and-tasty-water-from-the-tap"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combinator.com/" TargetMode="External"/><Relationship Id="rId2" Type="http://schemas.openxmlformats.org/officeDocument/2006/relationships/hyperlink" Target="https://www.f6s.com/" TargetMode="External"/><Relationship Id="rId1" Type="http://schemas.openxmlformats.org/officeDocument/2006/relationships/slideLayout" Target="../slideLayouts/slideLayout2.xml"/><Relationship Id="rId4" Type="http://schemas.openxmlformats.org/officeDocument/2006/relationships/hyperlink" Target="https://bolt.io/"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www.flickr.com/photos/stabilo-boss/" TargetMode="External"/><Relationship Id="rId7"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3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2" Type="http://schemas.openxmlformats.org/officeDocument/2006/relationships/hyperlink" Target="https://medium.com/startup-grind/the-startup-fundraising-dictionary-a9aff88bee7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mundosvirtuais2016.files.wordpress.com/2016/04/ey-cambridge-alternative-finance-report.pdf" TargetMode="External"/><Relationship Id="rId2" Type="http://schemas.openxmlformats.org/officeDocument/2006/relationships/hyperlink" Target="https://medium.com/greenroom/alternatives-to-vc-funding-that-all-founders-should-know-about-60554fffdba2" TargetMode="External"/><Relationship Id="rId1" Type="http://schemas.openxmlformats.org/officeDocument/2006/relationships/slideLayout" Target="../slideLayouts/slideLayout2.xml"/><Relationship Id="rId4" Type="http://schemas.openxmlformats.org/officeDocument/2006/relationships/hyperlink" Target="https://icodrops.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sima2016blog.files.wordpress.com/2019/04/the-elevator-pitch.pdf" TargetMode="External"/><Relationship Id="rId2" Type="http://schemas.openxmlformats.org/officeDocument/2006/relationships/hyperlink" Target="https://www.sequoiacap.com/build/" TargetMode="External"/><Relationship Id="rId1" Type="http://schemas.openxmlformats.org/officeDocument/2006/relationships/slideLayout" Target="../slideLayouts/slideLayout2.xml"/><Relationship Id="rId4" Type="http://schemas.openxmlformats.org/officeDocument/2006/relationships/hyperlink" Target="https://piktochart.com/blog/startup-pitch-decks-what-you-can-learn/"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EE2FC-A254-4B6C-AE2F-27D2BCD9059C}"/>
              </a:ext>
            </a:extLst>
          </p:cNvPr>
          <p:cNvSpPr>
            <a:spLocks noGrp="1"/>
          </p:cNvSpPr>
          <p:nvPr>
            <p:ph type="ctrTitle"/>
          </p:nvPr>
        </p:nvSpPr>
        <p:spPr/>
        <p:txBody>
          <a:bodyPr/>
          <a:lstStyle/>
          <a:p>
            <a:r>
              <a:rPr lang="pt-PT" dirty="0"/>
              <a:t>Financing product development</a:t>
            </a:r>
          </a:p>
        </p:txBody>
      </p:sp>
      <p:sp>
        <p:nvSpPr>
          <p:cNvPr id="3" name="Subtitle 2">
            <a:extLst>
              <a:ext uri="{FF2B5EF4-FFF2-40B4-BE49-F238E27FC236}">
                <a16:creationId xmlns:a16="http://schemas.microsoft.com/office/drawing/2014/main" id="{C2E5C5DF-CD09-40C5-B013-944BA1ED2347}"/>
              </a:ext>
            </a:extLst>
          </p:cNvPr>
          <p:cNvSpPr>
            <a:spLocks noGrp="1"/>
          </p:cNvSpPr>
          <p:nvPr>
            <p:ph type="subTitle" idx="1"/>
          </p:nvPr>
        </p:nvSpPr>
        <p:spPr>
          <a:xfrm>
            <a:off x="1524000" y="4251394"/>
            <a:ext cx="9144000" cy="1655762"/>
          </a:xfrm>
        </p:spPr>
        <p:txBody>
          <a:bodyPr/>
          <a:lstStyle/>
          <a:p>
            <a:r>
              <a:rPr lang="pt-PT" dirty="0"/>
              <a:t>Antonio Câmara</a:t>
            </a:r>
          </a:p>
          <a:p>
            <a:r>
              <a:rPr lang="pt-PT" dirty="0"/>
              <a:t>January 30th, 2021</a:t>
            </a:r>
          </a:p>
        </p:txBody>
      </p:sp>
    </p:spTree>
    <p:extLst>
      <p:ext uri="{BB962C8B-B14F-4D97-AF65-F5344CB8AC3E}">
        <p14:creationId xmlns:p14="http://schemas.microsoft.com/office/powerpoint/2010/main" val="756048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8C7327BA-82BC-4093-BE2F-C1BA470B4A69}"/>
              </a:ext>
            </a:extLst>
          </p:cNvPr>
          <p:cNvSpPr>
            <a:spLocks noGrp="1"/>
          </p:cNvSpPr>
          <p:nvPr>
            <p:ph type="title"/>
          </p:nvPr>
        </p:nvSpPr>
        <p:spPr/>
        <p:txBody>
          <a:bodyPr/>
          <a:lstStyle/>
          <a:p>
            <a:pPr eaLnBrk="1" hangingPunct="1"/>
            <a:endParaRPr lang="pt-PT" altLang="pt-PT"/>
          </a:p>
        </p:txBody>
      </p:sp>
      <p:pic>
        <p:nvPicPr>
          <p:cNvPr id="4099" name="Picture 2">
            <a:extLst>
              <a:ext uri="{FF2B5EF4-FFF2-40B4-BE49-F238E27FC236}">
                <a16:creationId xmlns:a16="http://schemas.microsoft.com/office/drawing/2014/main" id="{D5AAA87D-1146-4377-9508-3E5438B3716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400391" y="608106"/>
            <a:ext cx="5391218" cy="5884769"/>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A6B40ED-06C6-4687-9237-72390868B700}"/>
              </a:ext>
            </a:extLst>
          </p:cNvPr>
          <p:cNvSpPr>
            <a:spLocks noGrp="1"/>
          </p:cNvSpPr>
          <p:nvPr>
            <p:ph type="title"/>
          </p:nvPr>
        </p:nvSpPr>
        <p:spPr/>
        <p:txBody>
          <a:bodyPr/>
          <a:lstStyle/>
          <a:p>
            <a:pPr eaLnBrk="1" hangingPunct="1"/>
            <a:endParaRPr lang="pt-PT" altLang="pt-PT" dirty="0"/>
          </a:p>
        </p:txBody>
      </p:sp>
      <p:pic>
        <p:nvPicPr>
          <p:cNvPr id="5123" name="Content Placeholder 3" descr="Ralph Emerson.jpg">
            <a:extLst>
              <a:ext uri="{FF2B5EF4-FFF2-40B4-BE49-F238E27FC236}">
                <a16:creationId xmlns:a16="http://schemas.microsoft.com/office/drawing/2014/main" id="{91C9BEDF-5A0C-48F6-AE73-E4B026CBABC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861469" y="635837"/>
            <a:ext cx="4469061" cy="5586326"/>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287FAEC5-D7F9-4387-85F8-42C46282B1D3}"/>
              </a:ext>
            </a:extLst>
          </p:cNvPr>
          <p:cNvSpPr>
            <a:spLocks noGrp="1"/>
          </p:cNvSpPr>
          <p:nvPr>
            <p:ph type="title"/>
          </p:nvPr>
        </p:nvSpPr>
        <p:spPr/>
        <p:txBody>
          <a:bodyPr/>
          <a:lstStyle/>
          <a:p>
            <a:pPr eaLnBrk="1" hangingPunct="1"/>
            <a:endParaRPr lang="pt-PT" altLang="pt-PT" dirty="0"/>
          </a:p>
        </p:txBody>
      </p:sp>
      <p:pic>
        <p:nvPicPr>
          <p:cNvPr id="6147" name="Content Placeholder 3" descr="John-&amp;-Molly-Selling-Lemonade-for-list-kids-711724.jpg">
            <a:extLst>
              <a:ext uri="{FF2B5EF4-FFF2-40B4-BE49-F238E27FC236}">
                <a16:creationId xmlns:a16="http://schemas.microsoft.com/office/drawing/2014/main" id="{591B66F1-16A7-4BC7-968F-7FCE3481EDA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052764" y="1600201"/>
            <a:ext cx="6086475" cy="4525963"/>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3EE73ABE-A379-46C4-AA54-E518A0A2B0E1}"/>
              </a:ext>
            </a:extLst>
          </p:cNvPr>
          <p:cNvSpPr>
            <a:spLocks noGrp="1"/>
          </p:cNvSpPr>
          <p:nvPr>
            <p:ph type="title"/>
          </p:nvPr>
        </p:nvSpPr>
        <p:spPr/>
        <p:txBody>
          <a:bodyPr/>
          <a:lstStyle/>
          <a:p>
            <a:pPr algn="ctr" eaLnBrk="1" hangingPunct="1"/>
            <a:br>
              <a:rPr lang="pt-PT" altLang="pt-PT" dirty="0"/>
            </a:br>
            <a:r>
              <a:rPr lang="pt-PT" altLang="pt-PT" sz="1800" dirty="0"/>
              <a:t>“The difference between the US and Europe, is that we believe in the young”</a:t>
            </a:r>
            <a:br>
              <a:rPr lang="pt-PT" altLang="pt-PT" sz="1800" dirty="0"/>
            </a:br>
            <a:r>
              <a:rPr lang="pt-PT" altLang="pt-PT" sz="1800" dirty="0"/>
              <a:t>Nicholas Negroponte</a:t>
            </a:r>
            <a:endParaRPr lang="pt-PT" altLang="pt-PT" dirty="0"/>
          </a:p>
        </p:txBody>
      </p:sp>
      <p:pic>
        <p:nvPicPr>
          <p:cNvPr id="7171" name="Picture 2">
            <a:extLst>
              <a:ext uri="{FF2B5EF4-FFF2-40B4-BE49-F238E27FC236}">
                <a16:creationId xmlns:a16="http://schemas.microsoft.com/office/drawing/2014/main" id="{D7ECCD24-7D2C-4A53-A9AE-CE68CFCA7E1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711450" y="1803400"/>
            <a:ext cx="6624638" cy="4624388"/>
          </a:xfr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9AA75365-C7E3-4FE7-817A-17FF4F569B4E}"/>
              </a:ext>
            </a:extLst>
          </p:cNvPr>
          <p:cNvSpPr>
            <a:spLocks noGrp="1"/>
          </p:cNvSpPr>
          <p:nvPr>
            <p:ph type="title"/>
          </p:nvPr>
        </p:nvSpPr>
        <p:spPr/>
        <p:txBody>
          <a:bodyPr/>
          <a:lstStyle/>
          <a:p>
            <a:pPr eaLnBrk="1" hangingPunct="1"/>
            <a:endParaRPr lang="pt-PT" altLang="pt-PT" dirty="0"/>
          </a:p>
        </p:txBody>
      </p:sp>
      <p:sp>
        <p:nvSpPr>
          <p:cNvPr id="12291" name="Content Placeholder 2">
            <a:extLst>
              <a:ext uri="{FF2B5EF4-FFF2-40B4-BE49-F238E27FC236}">
                <a16:creationId xmlns:a16="http://schemas.microsoft.com/office/drawing/2014/main" id="{6A764CB1-1CCA-4BE7-8329-5A710984128E}"/>
              </a:ext>
            </a:extLst>
          </p:cNvPr>
          <p:cNvSpPr>
            <a:spLocks noGrp="1"/>
          </p:cNvSpPr>
          <p:nvPr>
            <p:ph idx="1"/>
          </p:nvPr>
        </p:nvSpPr>
        <p:spPr/>
        <p:txBody>
          <a:bodyPr/>
          <a:lstStyle/>
          <a:p>
            <a:pPr algn="ctr" eaLnBrk="1" hangingPunct="1">
              <a:buFont typeface="Arial" panose="020B0604020202020204" pitchFamily="34" charset="0"/>
              <a:buNone/>
            </a:pPr>
            <a:r>
              <a:rPr lang="pt-PT" altLang="pt-PT" dirty="0"/>
              <a:t>“Smart Cities” ecosystem</a:t>
            </a:r>
          </a:p>
          <a:p>
            <a:pPr eaLnBrk="1" hangingPunct="1">
              <a:buFont typeface="Arial" panose="020B0604020202020204" pitchFamily="34" charset="0"/>
              <a:buNone/>
            </a:pPr>
            <a:endParaRPr lang="pt-PT" altLang="pt-PT" dirty="0"/>
          </a:p>
        </p:txBody>
      </p:sp>
      <p:pic>
        <p:nvPicPr>
          <p:cNvPr id="12292" name="Picture 3" descr="featuresmartcity.jpg">
            <a:extLst>
              <a:ext uri="{FF2B5EF4-FFF2-40B4-BE49-F238E27FC236}">
                <a16:creationId xmlns:a16="http://schemas.microsoft.com/office/drawing/2014/main" id="{0B53B1EE-8B60-491C-AE1F-51B8A5440B6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636839"/>
            <a:ext cx="9144000"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987356" y="263691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p:cNvSpPr/>
          <p:nvPr/>
        </p:nvSpPr>
        <p:spPr>
          <a:xfrm>
            <a:off x="3059364" y="299695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val 5"/>
          <p:cNvSpPr/>
          <p:nvPr/>
        </p:nvSpPr>
        <p:spPr>
          <a:xfrm>
            <a:off x="3203380" y="278092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val 6"/>
          <p:cNvSpPr/>
          <p:nvPr/>
        </p:nvSpPr>
        <p:spPr>
          <a:xfrm>
            <a:off x="2771332" y="306896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val 7"/>
          <p:cNvSpPr/>
          <p:nvPr/>
        </p:nvSpPr>
        <p:spPr>
          <a:xfrm>
            <a:off x="3347396" y="306896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val 8"/>
          <p:cNvSpPr/>
          <p:nvPr/>
        </p:nvSpPr>
        <p:spPr>
          <a:xfrm>
            <a:off x="2987356" y="328498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val 9"/>
          <p:cNvSpPr/>
          <p:nvPr/>
        </p:nvSpPr>
        <p:spPr>
          <a:xfrm>
            <a:off x="3203380" y="328498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Oval 10"/>
          <p:cNvSpPr/>
          <p:nvPr/>
        </p:nvSpPr>
        <p:spPr>
          <a:xfrm>
            <a:off x="3419404" y="285293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val 11"/>
          <p:cNvSpPr/>
          <p:nvPr/>
        </p:nvSpPr>
        <p:spPr>
          <a:xfrm>
            <a:off x="2771332" y="278092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Oval 12"/>
          <p:cNvSpPr/>
          <p:nvPr/>
        </p:nvSpPr>
        <p:spPr>
          <a:xfrm>
            <a:off x="2699324"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p:cNvSpPr/>
          <p:nvPr/>
        </p:nvSpPr>
        <p:spPr>
          <a:xfrm>
            <a:off x="3419404"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Oval 14"/>
          <p:cNvSpPr/>
          <p:nvPr/>
        </p:nvSpPr>
        <p:spPr>
          <a:xfrm>
            <a:off x="3131372" y="350100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Oval 15"/>
          <p:cNvSpPr/>
          <p:nvPr/>
        </p:nvSpPr>
        <p:spPr>
          <a:xfrm>
            <a:off x="2843340" y="357301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p:cNvSpPr/>
          <p:nvPr/>
        </p:nvSpPr>
        <p:spPr>
          <a:xfrm>
            <a:off x="3203380" y="249289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Oval 17"/>
          <p:cNvSpPr/>
          <p:nvPr/>
        </p:nvSpPr>
        <p:spPr>
          <a:xfrm>
            <a:off x="2771332" y="249289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p:cNvSpPr/>
          <p:nvPr/>
        </p:nvSpPr>
        <p:spPr>
          <a:xfrm>
            <a:off x="2555308" y="292494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val 19"/>
          <p:cNvSpPr/>
          <p:nvPr/>
        </p:nvSpPr>
        <p:spPr>
          <a:xfrm>
            <a:off x="3491412" y="256490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Oval 20"/>
          <p:cNvSpPr/>
          <p:nvPr/>
        </p:nvSpPr>
        <p:spPr>
          <a:xfrm>
            <a:off x="2987356" y="227687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Oval 21"/>
          <p:cNvSpPr/>
          <p:nvPr/>
        </p:nvSpPr>
        <p:spPr>
          <a:xfrm>
            <a:off x="2555308" y="263691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Oval 22"/>
          <p:cNvSpPr/>
          <p:nvPr/>
        </p:nvSpPr>
        <p:spPr>
          <a:xfrm>
            <a:off x="2483300" y="234888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Oval 23"/>
          <p:cNvSpPr/>
          <p:nvPr/>
        </p:nvSpPr>
        <p:spPr>
          <a:xfrm>
            <a:off x="2771332" y="220486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Oval 24"/>
          <p:cNvSpPr/>
          <p:nvPr/>
        </p:nvSpPr>
        <p:spPr>
          <a:xfrm>
            <a:off x="3275388" y="227687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Oval 25"/>
          <p:cNvSpPr/>
          <p:nvPr/>
        </p:nvSpPr>
        <p:spPr>
          <a:xfrm>
            <a:off x="3139756" y="206084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Oval 26"/>
          <p:cNvSpPr/>
          <p:nvPr/>
        </p:nvSpPr>
        <p:spPr>
          <a:xfrm>
            <a:off x="3491412" y="234888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Oval 27"/>
          <p:cNvSpPr/>
          <p:nvPr/>
        </p:nvSpPr>
        <p:spPr>
          <a:xfrm>
            <a:off x="3491412" y="206084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Oval 28"/>
          <p:cNvSpPr/>
          <p:nvPr/>
        </p:nvSpPr>
        <p:spPr>
          <a:xfrm>
            <a:off x="3347396" y="184482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Oval 29"/>
          <p:cNvSpPr/>
          <p:nvPr/>
        </p:nvSpPr>
        <p:spPr>
          <a:xfrm>
            <a:off x="2483300" y="321297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val 30"/>
          <p:cNvSpPr/>
          <p:nvPr/>
        </p:nvSpPr>
        <p:spPr>
          <a:xfrm>
            <a:off x="2267276" y="299695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Oval 31"/>
          <p:cNvSpPr/>
          <p:nvPr/>
        </p:nvSpPr>
        <p:spPr>
          <a:xfrm>
            <a:off x="2339284" y="278092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Oval 32"/>
          <p:cNvSpPr/>
          <p:nvPr/>
        </p:nvSpPr>
        <p:spPr>
          <a:xfrm>
            <a:off x="2339284" y="256490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Oval 33"/>
          <p:cNvSpPr/>
          <p:nvPr/>
        </p:nvSpPr>
        <p:spPr>
          <a:xfrm>
            <a:off x="2555308" y="350100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Oval 34"/>
          <p:cNvSpPr/>
          <p:nvPr/>
        </p:nvSpPr>
        <p:spPr>
          <a:xfrm>
            <a:off x="2339284"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Oval 35"/>
          <p:cNvSpPr/>
          <p:nvPr/>
        </p:nvSpPr>
        <p:spPr>
          <a:xfrm>
            <a:off x="2123260" y="321297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Oval 36"/>
          <p:cNvSpPr/>
          <p:nvPr/>
        </p:nvSpPr>
        <p:spPr>
          <a:xfrm>
            <a:off x="3563420" y="306896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Oval 37"/>
          <p:cNvSpPr/>
          <p:nvPr/>
        </p:nvSpPr>
        <p:spPr>
          <a:xfrm>
            <a:off x="3707436" y="285293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Oval 38"/>
          <p:cNvSpPr/>
          <p:nvPr/>
        </p:nvSpPr>
        <p:spPr>
          <a:xfrm>
            <a:off x="3851452" y="314096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Oval 39"/>
          <p:cNvSpPr/>
          <p:nvPr/>
        </p:nvSpPr>
        <p:spPr>
          <a:xfrm>
            <a:off x="3707436"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Oval 40"/>
          <p:cNvSpPr/>
          <p:nvPr/>
        </p:nvSpPr>
        <p:spPr>
          <a:xfrm>
            <a:off x="3923460" y="292494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val 41"/>
          <p:cNvSpPr/>
          <p:nvPr/>
        </p:nvSpPr>
        <p:spPr>
          <a:xfrm>
            <a:off x="3923460" y="342900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Oval 42"/>
          <p:cNvSpPr/>
          <p:nvPr/>
        </p:nvSpPr>
        <p:spPr>
          <a:xfrm>
            <a:off x="3635428" y="357301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Oval 43"/>
          <p:cNvSpPr/>
          <p:nvPr/>
        </p:nvSpPr>
        <p:spPr>
          <a:xfrm>
            <a:off x="3707436" y="256490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Oval 44"/>
          <p:cNvSpPr/>
          <p:nvPr/>
        </p:nvSpPr>
        <p:spPr>
          <a:xfrm>
            <a:off x="3995468" y="263691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Oval 45"/>
          <p:cNvSpPr/>
          <p:nvPr/>
        </p:nvSpPr>
        <p:spPr>
          <a:xfrm>
            <a:off x="3779444" y="234888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Oval 46"/>
          <p:cNvSpPr/>
          <p:nvPr/>
        </p:nvSpPr>
        <p:spPr>
          <a:xfrm>
            <a:off x="3643812" y="21328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Oval 47"/>
          <p:cNvSpPr/>
          <p:nvPr/>
        </p:nvSpPr>
        <p:spPr>
          <a:xfrm>
            <a:off x="3995468" y="242088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Oval 48"/>
          <p:cNvSpPr/>
          <p:nvPr/>
        </p:nvSpPr>
        <p:spPr>
          <a:xfrm>
            <a:off x="3995468" y="21328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Oval 49"/>
          <p:cNvSpPr/>
          <p:nvPr/>
        </p:nvSpPr>
        <p:spPr>
          <a:xfrm>
            <a:off x="3851452" y="191683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Oval 50"/>
          <p:cNvSpPr/>
          <p:nvPr/>
        </p:nvSpPr>
        <p:spPr>
          <a:xfrm>
            <a:off x="3203380" y="371703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val 51"/>
          <p:cNvSpPr/>
          <p:nvPr/>
        </p:nvSpPr>
        <p:spPr>
          <a:xfrm>
            <a:off x="3419404" y="371703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Oval 52"/>
          <p:cNvSpPr/>
          <p:nvPr/>
        </p:nvSpPr>
        <p:spPr>
          <a:xfrm>
            <a:off x="2915348"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Oval 53"/>
          <p:cNvSpPr/>
          <p:nvPr/>
        </p:nvSpPr>
        <p:spPr>
          <a:xfrm>
            <a:off x="3635428"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Oval 54"/>
          <p:cNvSpPr/>
          <p:nvPr/>
        </p:nvSpPr>
        <p:spPr>
          <a:xfrm>
            <a:off x="3347396" y="39330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Oval 55"/>
          <p:cNvSpPr/>
          <p:nvPr/>
        </p:nvSpPr>
        <p:spPr>
          <a:xfrm>
            <a:off x="2771332" y="39330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Oval 56"/>
          <p:cNvSpPr/>
          <p:nvPr/>
        </p:nvSpPr>
        <p:spPr>
          <a:xfrm>
            <a:off x="2555308"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Oval 57"/>
          <p:cNvSpPr/>
          <p:nvPr/>
        </p:nvSpPr>
        <p:spPr>
          <a:xfrm>
            <a:off x="3923460"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Oval 58"/>
          <p:cNvSpPr/>
          <p:nvPr/>
        </p:nvSpPr>
        <p:spPr>
          <a:xfrm>
            <a:off x="3851452" y="364502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Oval 59"/>
          <p:cNvSpPr/>
          <p:nvPr/>
        </p:nvSpPr>
        <p:spPr>
          <a:xfrm>
            <a:off x="2339284" y="364502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TextBox 61"/>
          <p:cNvSpPr txBox="1"/>
          <p:nvPr/>
        </p:nvSpPr>
        <p:spPr>
          <a:xfrm>
            <a:off x="1559496" y="568895"/>
            <a:ext cx="225050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Technological Possibilities</a:t>
            </a:r>
          </a:p>
        </p:txBody>
      </p:sp>
      <p:cxnSp>
        <p:nvCxnSpPr>
          <p:cNvPr id="64" name="Straight Arrow Connector 63"/>
          <p:cNvCxnSpPr/>
          <p:nvPr/>
        </p:nvCxnSpPr>
        <p:spPr>
          <a:xfrm>
            <a:off x="2339284" y="1215225"/>
            <a:ext cx="504056" cy="72008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65" name="TextBox 64"/>
          <p:cNvSpPr txBox="1"/>
          <p:nvPr/>
        </p:nvSpPr>
        <p:spPr>
          <a:xfrm>
            <a:off x="4191000" y="908721"/>
            <a:ext cx="44196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Understanding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Client Needs</a:t>
            </a:r>
          </a:p>
        </p:txBody>
      </p:sp>
      <p:cxnSp>
        <p:nvCxnSpPr>
          <p:cNvPr id="66" name="Straight Arrow Connector 65"/>
          <p:cNvCxnSpPr/>
          <p:nvPr/>
        </p:nvCxnSpPr>
        <p:spPr>
          <a:xfrm flipH="1">
            <a:off x="4283501" y="1587564"/>
            <a:ext cx="449793" cy="6173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68" name="TextBox 67"/>
          <p:cNvSpPr txBox="1"/>
          <p:nvPr/>
        </p:nvSpPr>
        <p:spPr>
          <a:xfrm>
            <a:off x="1585547" y="4581128"/>
            <a:ext cx="110331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Creativity</a:t>
            </a:r>
          </a:p>
        </p:txBody>
      </p:sp>
      <p:cxnSp>
        <p:nvCxnSpPr>
          <p:cNvPr id="69" name="Straight Arrow Connector 68"/>
          <p:cNvCxnSpPr/>
          <p:nvPr/>
        </p:nvCxnSpPr>
        <p:spPr>
          <a:xfrm flipV="1">
            <a:off x="2051156" y="4077072"/>
            <a:ext cx="432144"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2" name="Right Brace 71"/>
          <p:cNvSpPr/>
          <p:nvPr/>
        </p:nvSpPr>
        <p:spPr>
          <a:xfrm rot="1510631">
            <a:off x="4080616" y="2164913"/>
            <a:ext cx="851818" cy="2960220"/>
          </a:xfrm>
          <a:prstGeom prst="rightBrace">
            <a:avLst>
              <a:gd name="adj1" fmla="val 50759"/>
              <a:gd name="adj2" fmla="val 48725"/>
            </a:avLst>
          </a:prstGeom>
        </p:spPr>
        <p:style>
          <a:lnRef idx="3">
            <a:schemeClr val="dk1"/>
          </a:lnRef>
          <a:fillRef idx="0">
            <a:schemeClr val="dk1"/>
          </a:fillRef>
          <a:effectRef idx="2">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TextBox 72"/>
          <p:cNvSpPr txBox="1"/>
          <p:nvPr/>
        </p:nvSpPr>
        <p:spPr>
          <a:xfrm>
            <a:off x="5218929" y="3356992"/>
            <a:ext cx="4898970"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546A"/>
                </a:solidFill>
                <a:effectLst/>
                <a:uLnTx/>
                <a:uFillTx/>
                <a:latin typeface="Calibri" panose="020F0502020204030204"/>
                <a:ea typeface="+mn-ea"/>
                <a:cs typeface="+mn-cs"/>
              </a:rPr>
              <a:t>Early Product ideation</a:t>
            </a:r>
          </a:p>
        </p:txBody>
      </p:sp>
    </p:spTree>
    <p:extLst>
      <p:ext uri="{BB962C8B-B14F-4D97-AF65-F5344CB8AC3E}">
        <p14:creationId xmlns:p14="http://schemas.microsoft.com/office/powerpoint/2010/main" val="3854262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999656" y="263691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p:cNvSpPr/>
          <p:nvPr/>
        </p:nvSpPr>
        <p:spPr>
          <a:xfrm>
            <a:off x="3071664" y="299695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val 5"/>
          <p:cNvSpPr/>
          <p:nvPr/>
        </p:nvSpPr>
        <p:spPr>
          <a:xfrm>
            <a:off x="3215680" y="278092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val 6"/>
          <p:cNvSpPr/>
          <p:nvPr/>
        </p:nvSpPr>
        <p:spPr>
          <a:xfrm>
            <a:off x="2783632" y="306896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val 7"/>
          <p:cNvSpPr/>
          <p:nvPr/>
        </p:nvSpPr>
        <p:spPr>
          <a:xfrm>
            <a:off x="3359696" y="306896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val 8"/>
          <p:cNvSpPr/>
          <p:nvPr/>
        </p:nvSpPr>
        <p:spPr>
          <a:xfrm>
            <a:off x="2999656" y="328498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val 9"/>
          <p:cNvSpPr/>
          <p:nvPr/>
        </p:nvSpPr>
        <p:spPr>
          <a:xfrm>
            <a:off x="3215680" y="328498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Oval 10"/>
          <p:cNvSpPr/>
          <p:nvPr/>
        </p:nvSpPr>
        <p:spPr>
          <a:xfrm>
            <a:off x="3431704" y="285293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val 11"/>
          <p:cNvSpPr/>
          <p:nvPr/>
        </p:nvSpPr>
        <p:spPr>
          <a:xfrm>
            <a:off x="2783632" y="278092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Oval 12"/>
          <p:cNvSpPr/>
          <p:nvPr/>
        </p:nvSpPr>
        <p:spPr>
          <a:xfrm>
            <a:off x="2711624"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p:cNvSpPr/>
          <p:nvPr/>
        </p:nvSpPr>
        <p:spPr>
          <a:xfrm>
            <a:off x="3431704"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Oval 14"/>
          <p:cNvSpPr/>
          <p:nvPr/>
        </p:nvSpPr>
        <p:spPr>
          <a:xfrm>
            <a:off x="3143672" y="350100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Oval 15"/>
          <p:cNvSpPr/>
          <p:nvPr/>
        </p:nvSpPr>
        <p:spPr>
          <a:xfrm>
            <a:off x="2855640" y="357301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p:cNvSpPr/>
          <p:nvPr/>
        </p:nvSpPr>
        <p:spPr>
          <a:xfrm>
            <a:off x="3215680" y="249289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Oval 17"/>
          <p:cNvSpPr/>
          <p:nvPr/>
        </p:nvSpPr>
        <p:spPr>
          <a:xfrm>
            <a:off x="2783632" y="249289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p:cNvSpPr/>
          <p:nvPr/>
        </p:nvSpPr>
        <p:spPr>
          <a:xfrm>
            <a:off x="2567608" y="292494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val 19"/>
          <p:cNvSpPr/>
          <p:nvPr/>
        </p:nvSpPr>
        <p:spPr>
          <a:xfrm>
            <a:off x="3503712" y="256490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Oval 20"/>
          <p:cNvSpPr/>
          <p:nvPr/>
        </p:nvSpPr>
        <p:spPr>
          <a:xfrm>
            <a:off x="2999656" y="227687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Oval 21"/>
          <p:cNvSpPr/>
          <p:nvPr/>
        </p:nvSpPr>
        <p:spPr>
          <a:xfrm>
            <a:off x="2567608" y="263691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Oval 22"/>
          <p:cNvSpPr/>
          <p:nvPr/>
        </p:nvSpPr>
        <p:spPr>
          <a:xfrm>
            <a:off x="2495600" y="234888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Oval 23"/>
          <p:cNvSpPr/>
          <p:nvPr/>
        </p:nvSpPr>
        <p:spPr>
          <a:xfrm>
            <a:off x="2783632" y="220486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Oval 24"/>
          <p:cNvSpPr/>
          <p:nvPr/>
        </p:nvSpPr>
        <p:spPr>
          <a:xfrm>
            <a:off x="3287688" y="227687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Oval 25"/>
          <p:cNvSpPr/>
          <p:nvPr/>
        </p:nvSpPr>
        <p:spPr>
          <a:xfrm>
            <a:off x="3152056" y="206084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Oval 26"/>
          <p:cNvSpPr/>
          <p:nvPr/>
        </p:nvSpPr>
        <p:spPr>
          <a:xfrm>
            <a:off x="3503712" y="234888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Oval 27"/>
          <p:cNvSpPr/>
          <p:nvPr/>
        </p:nvSpPr>
        <p:spPr>
          <a:xfrm>
            <a:off x="3503712" y="206084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Oval 28"/>
          <p:cNvSpPr/>
          <p:nvPr/>
        </p:nvSpPr>
        <p:spPr>
          <a:xfrm>
            <a:off x="3359696" y="184482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Oval 29"/>
          <p:cNvSpPr/>
          <p:nvPr/>
        </p:nvSpPr>
        <p:spPr>
          <a:xfrm>
            <a:off x="2495600" y="321297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val 30"/>
          <p:cNvSpPr/>
          <p:nvPr/>
        </p:nvSpPr>
        <p:spPr>
          <a:xfrm>
            <a:off x="2279576" y="299695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Oval 31"/>
          <p:cNvSpPr/>
          <p:nvPr/>
        </p:nvSpPr>
        <p:spPr>
          <a:xfrm>
            <a:off x="2351584" y="278092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Oval 32"/>
          <p:cNvSpPr/>
          <p:nvPr/>
        </p:nvSpPr>
        <p:spPr>
          <a:xfrm>
            <a:off x="2351584" y="256490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Oval 33"/>
          <p:cNvSpPr/>
          <p:nvPr/>
        </p:nvSpPr>
        <p:spPr>
          <a:xfrm>
            <a:off x="2567608" y="350100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Oval 34"/>
          <p:cNvSpPr/>
          <p:nvPr/>
        </p:nvSpPr>
        <p:spPr>
          <a:xfrm>
            <a:off x="2351584"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Oval 35"/>
          <p:cNvSpPr/>
          <p:nvPr/>
        </p:nvSpPr>
        <p:spPr>
          <a:xfrm>
            <a:off x="2135560" y="321297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Oval 36"/>
          <p:cNvSpPr/>
          <p:nvPr/>
        </p:nvSpPr>
        <p:spPr>
          <a:xfrm>
            <a:off x="3575720" y="306896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Oval 37"/>
          <p:cNvSpPr/>
          <p:nvPr/>
        </p:nvSpPr>
        <p:spPr>
          <a:xfrm>
            <a:off x="3719736" y="285293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Oval 38"/>
          <p:cNvSpPr/>
          <p:nvPr/>
        </p:nvSpPr>
        <p:spPr>
          <a:xfrm>
            <a:off x="3863752" y="314096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Oval 39"/>
          <p:cNvSpPr/>
          <p:nvPr/>
        </p:nvSpPr>
        <p:spPr>
          <a:xfrm>
            <a:off x="3719736"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Oval 40"/>
          <p:cNvSpPr/>
          <p:nvPr/>
        </p:nvSpPr>
        <p:spPr>
          <a:xfrm>
            <a:off x="3935760" y="292494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val 41"/>
          <p:cNvSpPr/>
          <p:nvPr/>
        </p:nvSpPr>
        <p:spPr>
          <a:xfrm>
            <a:off x="3935760" y="342900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Oval 42"/>
          <p:cNvSpPr/>
          <p:nvPr/>
        </p:nvSpPr>
        <p:spPr>
          <a:xfrm>
            <a:off x="3647728" y="357301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Oval 43"/>
          <p:cNvSpPr/>
          <p:nvPr/>
        </p:nvSpPr>
        <p:spPr>
          <a:xfrm>
            <a:off x="3719736" y="256490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Oval 44"/>
          <p:cNvSpPr/>
          <p:nvPr/>
        </p:nvSpPr>
        <p:spPr>
          <a:xfrm>
            <a:off x="4007768" y="263691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Oval 45"/>
          <p:cNvSpPr/>
          <p:nvPr/>
        </p:nvSpPr>
        <p:spPr>
          <a:xfrm>
            <a:off x="3791744" y="234888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Oval 46"/>
          <p:cNvSpPr/>
          <p:nvPr/>
        </p:nvSpPr>
        <p:spPr>
          <a:xfrm>
            <a:off x="3656112" y="21328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Oval 47"/>
          <p:cNvSpPr/>
          <p:nvPr/>
        </p:nvSpPr>
        <p:spPr>
          <a:xfrm>
            <a:off x="4007768" y="242088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Oval 48"/>
          <p:cNvSpPr/>
          <p:nvPr/>
        </p:nvSpPr>
        <p:spPr>
          <a:xfrm>
            <a:off x="4007768" y="21328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Oval 49"/>
          <p:cNvSpPr/>
          <p:nvPr/>
        </p:nvSpPr>
        <p:spPr>
          <a:xfrm>
            <a:off x="3863752" y="191683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Oval 50"/>
          <p:cNvSpPr/>
          <p:nvPr/>
        </p:nvSpPr>
        <p:spPr>
          <a:xfrm>
            <a:off x="3215680" y="371703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val 51"/>
          <p:cNvSpPr/>
          <p:nvPr/>
        </p:nvSpPr>
        <p:spPr>
          <a:xfrm>
            <a:off x="3431704" y="371703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Oval 52"/>
          <p:cNvSpPr/>
          <p:nvPr/>
        </p:nvSpPr>
        <p:spPr>
          <a:xfrm>
            <a:off x="2927648"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Oval 53"/>
          <p:cNvSpPr/>
          <p:nvPr/>
        </p:nvSpPr>
        <p:spPr>
          <a:xfrm>
            <a:off x="3647728"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Oval 54"/>
          <p:cNvSpPr/>
          <p:nvPr/>
        </p:nvSpPr>
        <p:spPr>
          <a:xfrm>
            <a:off x="3359696" y="39330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Oval 55"/>
          <p:cNvSpPr/>
          <p:nvPr/>
        </p:nvSpPr>
        <p:spPr>
          <a:xfrm>
            <a:off x="2783632" y="39330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Oval 56"/>
          <p:cNvSpPr/>
          <p:nvPr/>
        </p:nvSpPr>
        <p:spPr>
          <a:xfrm>
            <a:off x="2567608"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Oval 57"/>
          <p:cNvSpPr/>
          <p:nvPr/>
        </p:nvSpPr>
        <p:spPr>
          <a:xfrm>
            <a:off x="3935760"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Oval 58"/>
          <p:cNvSpPr/>
          <p:nvPr/>
        </p:nvSpPr>
        <p:spPr>
          <a:xfrm>
            <a:off x="3863752" y="364502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Oval 59"/>
          <p:cNvSpPr/>
          <p:nvPr/>
        </p:nvSpPr>
        <p:spPr>
          <a:xfrm>
            <a:off x="2351584" y="364502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Trapezoid 61"/>
          <p:cNvSpPr/>
          <p:nvPr/>
        </p:nvSpPr>
        <p:spPr>
          <a:xfrm rot="5400000">
            <a:off x="3884864" y="2658025"/>
            <a:ext cx="1327792" cy="214159"/>
          </a:xfrm>
          <a:prstGeom prst="trapezoid">
            <a:avLst>
              <a:gd name="adj" fmla="val 117534"/>
            </a:avLst>
          </a:prstGeom>
          <a:solidFill>
            <a:schemeClr val="accent5">
              <a:lumMod val="40000"/>
              <a:lumOff val="60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vert="vert270"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Oval 64"/>
          <p:cNvSpPr/>
          <p:nvPr/>
        </p:nvSpPr>
        <p:spPr>
          <a:xfrm>
            <a:off x="4796205" y="2204864"/>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l 65"/>
          <p:cNvSpPr/>
          <p:nvPr/>
        </p:nvSpPr>
        <p:spPr>
          <a:xfrm>
            <a:off x="4958743" y="2700210"/>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l 66"/>
          <p:cNvSpPr/>
          <p:nvPr/>
        </p:nvSpPr>
        <p:spPr>
          <a:xfrm>
            <a:off x="5291163" y="2204864"/>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Oval 67"/>
          <p:cNvSpPr/>
          <p:nvPr/>
        </p:nvSpPr>
        <p:spPr>
          <a:xfrm>
            <a:off x="5462208" y="2672916"/>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Oval 68"/>
          <p:cNvSpPr/>
          <p:nvPr/>
        </p:nvSpPr>
        <p:spPr>
          <a:xfrm>
            <a:off x="4751103" y="3104964"/>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Oval 69"/>
          <p:cNvSpPr/>
          <p:nvPr/>
        </p:nvSpPr>
        <p:spPr>
          <a:xfrm>
            <a:off x="5282188" y="3176972"/>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Oval 70"/>
          <p:cNvSpPr/>
          <p:nvPr/>
        </p:nvSpPr>
        <p:spPr>
          <a:xfrm>
            <a:off x="5111143" y="1808820"/>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Oval 71"/>
          <p:cNvSpPr/>
          <p:nvPr/>
        </p:nvSpPr>
        <p:spPr>
          <a:xfrm>
            <a:off x="5586825" y="1772816"/>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Oval 72"/>
          <p:cNvSpPr/>
          <p:nvPr/>
        </p:nvSpPr>
        <p:spPr>
          <a:xfrm>
            <a:off x="5784327" y="2240868"/>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Oval 73"/>
          <p:cNvSpPr/>
          <p:nvPr/>
        </p:nvSpPr>
        <p:spPr>
          <a:xfrm>
            <a:off x="5715970" y="3081088"/>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ight Brace 74"/>
          <p:cNvSpPr/>
          <p:nvPr/>
        </p:nvSpPr>
        <p:spPr>
          <a:xfrm rot="19486072">
            <a:off x="6073061" y="1094912"/>
            <a:ext cx="473022" cy="1643839"/>
          </a:xfrm>
          <a:prstGeom prst="rightBrace">
            <a:avLst>
              <a:gd name="adj1" fmla="val 50759"/>
              <a:gd name="adj2" fmla="val 48725"/>
            </a:avLst>
          </a:prstGeom>
          <a:ln/>
        </p:spPr>
        <p:style>
          <a:lnRef idx="3">
            <a:schemeClr val="dk1"/>
          </a:lnRef>
          <a:fillRef idx="0">
            <a:schemeClr val="dk1"/>
          </a:fillRef>
          <a:effectRef idx="2">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TextBox 75"/>
          <p:cNvSpPr txBox="1"/>
          <p:nvPr/>
        </p:nvSpPr>
        <p:spPr>
          <a:xfrm>
            <a:off x="6744073" y="825599"/>
            <a:ext cx="3061287"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546A"/>
                </a:solidFill>
                <a:effectLst/>
                <a:uLnTx/>
                <a:uFillTx/>
                <a:latin typeface="Calibri" panose="020F0502020204030204"/>
                <a:ea typeface="+mn-ea"/>
                <a:cs typeface="+mn-cs"/>
              </a:rPr>
              <a:t>Product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546A"/>
                </a:solidFill>
                <a:effectLst/>
                <a:uLnTx/>
                <a:uFillTx/>
                <a:latin typeface="Calibri" panose="020F0502020204030204"/>
                <a:ea typeface="+mn-ea"/>
                <a:cs typeface="+mn-cs"/>
              </a:rPr>
              <a:t>Development</a:t>
            </a:r>
          </a:p>
        </p:txBody>
      </p:sp>
      <p:cxnSp>
        <p:nvCxnSpPr>
          <p:cNvPr id="77" name="Straight Connector 76"/>
          <p:cNvCxnSpPr/>
          <p:nvPr/>
        </p:nvCxnSpPr>
        <p:spPr>
          <a:xfrm>
            <a:off x="4511825" y="3573016"/>
            <a:ext cx="591" cy="2088232"/>
          </a:xfrm>
          <a:prstGeom prst="line">
            <a:avLst/>
          </a:prstGeom>
        </p:spPr>
        <p:style>
          <a:lnRef idx="2">
            <a:schemeClr val="dk1"/>
          </a:lnRef>
          <a:fillRef idx="0">
            <a:schemeClr val="dk1"/>
          </a:fillRef>
          <a:effectRef idx="1">
            <a:schemeClr val="dk1"/>
          </a:effectRef>
          <a:fontRef idx="minor">
            <a:schemeClr val="tx1"/>
          </a:fontRef>
        </p:style>
      </p:cxnSp>
      <p:cxnSp>
        <p:nvCxnSpPr>
          <p:cNvPr id="79" name="Straight Arrow Connector 78"/>
          <p:cNvCxnSpPr/>
          <p:nvPr/>
        </p:nvCxnSpPr>
        <p:spPr>
          <a:xfrm>
            <a:off x="4525165" y="5157192"/>
            <a:ext cx="50346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3" name="Straight Arrow Connector 82"/>
          <p:cNvCxnSpPr/>
          <p:nvPr/>
        </p:nvCxnSpPr>
        <p:spPr>
          <a:xfrm>
            <a:off x="4524574" y="4653136"/>
            <a:ext cx="50346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4" name="Straight Arrow Connector 83"/>
          <p:cNvCxnSpPr/>
          <p:nvPr/>
        </p:nvCxnSpPr>
        <p:spPr>
          <a:xfrm>
            <a:off x="4525165" y="4149080"/>
            <a:ext cx="50346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2" name="TextBox 81"/>
          <p:cNvSpPr txBox="1"/>
          <p:nvPr/>
        </p:nvSpPr>
        <p:spPr>
          <a:xfrm>
            <a:off x="4991870" y="3933056"/>
            <a:ext cx="327019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co-development with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partner</a:t>
            </a:r>
          </a:p>
        </p:txBody>
      </p:sp>
      <p:sp>
        <p:nvSpPr>
          <p:cNvPr id="86" name="TextBox 85"/>
          <p:cNvSpPr txBox="1"/>
          <p:nvPr/>
        </p:nvSpPr>
        <p:spPr>
          <a:xfrm>
            <a:off x="5051885" y="4431277"/>
            <a:ext cx="245676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through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client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project</a:t>
            </a:r>
          </a:p>
        </p:txBody>
      </p:sp>
      <p:sp>
        <p:nvSpPr>
          <p:cNvPr id="87" name="TextBox 86"/>
          <p:cNvSpPr txBox="1"/>
          <p:nvPr/>
        </p:nvSpPr>
        <p:spPr>
          <a:xfrm>
            <a:off x="5054633" y="4941748"/>
            <a:ext cx="270195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through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research grants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a:off x="4512416" y="5661248"/>
            <a:ext cx="50346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2" name="TextBox 91"/>
          <p:cNvSpPr txBox="1"/>
          <p:nvPr/>
        </p:nvSpPr>
        <p:spPr>
          <a:xfrm>
            <a:off x="5091844" y="5449399"/>
            <a:ext cx="29640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Own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product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developments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6761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999656" y="263691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p:cNvSpPr/>
          <p:nvPr/>
        </p:nvSpPr>
        <p:spPr>
          <a:xfrm>
            <a:off x="3071664" y="299695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val 5"/>
          <p:cNvSpPr/>
          <p:nvPr/>
        </p:nvSpPr>
        <p:spPr>
          <a:xfrm>
            <a:off x="3215680" y="278092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val 6"/>
          <p:cNvSpPr/>
          <p:nvPr/>
        </p:nvSpPr>
        <p:spPr>
          <a:xfrm>
            <a:off x="2783632" y="306896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val 7"/>
          <p:cNvSpPr/>
          <p:nvPr/>
        </p:nvSpPr>
        <p:spPr>
          <a:xfrm>
            <a:off x="3359696" y="306896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val 8"/>
          <p:cNvSpPr/>
          <p:nvPr/>
        </p:nvSpPr>
        <p:spPr>
          <a:xfrm>
            <a:off x="2999656" y="328498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val 9"/>
          <p:cNvSpPr/>
          <p:nvPr/>
        </p:nvSpPr>
        <p:spPr>
          <a:xfrm>
            <a:off x="3215680" y="328498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Oval 10"/>
          <p:cNvSpPr/>
          <p:nvPr/>
        </p:nvSpPr>
        <p:spPr>
          <a:xfrm>
            <a:off x="3431704" y="285293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val 11"/>
          <p:cNvSpPr/>
          <p:nvPr/>
        </p:nvSpPr>
        <p:spPr>
          <a:xfrm>
            <a:off x="2783632" y="278092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Oval 12"/>
          <p:cNvSpPr/>
          <p:nvPr/>
        </p:nvSpPr>
        <p:spPr>
          <a:xfrm>
            <a:off x="2711624"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p:cNvSpPr/>
          <p:nvPr/>
        </p:nvSpPr>
        <p:spPr>
          <a:xfrm>
            <a:off x="3431704"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Oval 14"/>
          <p:cNvSpPr/>
          <p:nvPr/>
        </p:nvSpPr>
        <p:spPr>
          <a:xfrm>
            <a:off x="3143672" y="350100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Oval 15"/>
          <p:cNvSpPr/>
          <p:nvPr/>
        </p:nvSpPr>
        <p:spPr>
          <a:xfrm>
            <a:off x="2855640" y="357301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p:cNvSpPr/>
          <p:nvPr/>
        </p:nvSpPr>
        <p:spPr>
          <a:xfrm>
            <a:off x="3215680" y="249289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Oval 17"/>
          <p:cNvSpPr/>
          <p:nvPr/>
        </p:nvSpPr>
        <p:spPr>
          <a:xfrm>
            <a:off x="2783632" y="249289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p:cNvSpPr/>
          <p:nvPr/>
        </p:nvSpPr>
        <p:spPr>
          <a:xfrm>
            <a:off x="2567608" y="292494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val 19"/>
          <p:cNvSpPr/>
          <p:nvPr/>
        </p:nvSpPr>
        <p:spPr>
          <a:xfrm>
            <a:off x="3503712" y="256490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Oval 20"/>
          <p:cNvSpPr/>
          <p:nvPr/>
        </p:nvSpPr>
        <p:spPr>
          <a:xfrm>
            <a:off x="2999656" y="227687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Oval 21"/>
          <p:cNvSpPr/>
          <p:nvPr/>
        </p:nvSpPr>
        <p:spPr>
          <a:xfrm>
            <a:off x="2567608" y="263691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Oval 22"/>
          <p:cNvSpPr/>
          <p:nvPr/>
        </p:nvSpPr>
        <p:spPr>
          <a:xfrm>
            <a:off x="2495600" y="234888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Oval 23"/>
          <p:cNvSpPr/>
          <p:nvPr/>
        </p:nvSpPr>
        <p:spPr>
          <a:xfrm>
            <a:off x="2783632" y="220486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Oval 24"/>
          <p:cNvSpPr/>
          <p:nvPr/>
        </p:nvSpPr>
        <p:spPr>
          <a:xfrm>
            <a:off x="3287688" y="227687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Oval 25"/>
          <p:cNvSpPr/>
          <p:nvPr/>
        </p:nvSpPr>
        <p:spPr>
          <a:xfrm>
            <a:off x="3152056" y="206084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Oval 26"/>
          <p:cNvSpPr/>
          <p:nvPr/>
        </p:nvSpPr>
        <p:spPr>
          <a:xfrm>
            <a:off x="3503712" y="234888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Oval 27"/>
          <p:cNvSpPr/>
          <p:nvPr/>
        </p:nvSpPr>
        <p:spPr>
          <a:xfrm>
            <a:off x="3503712" y="206084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Oval 28"/>
          <p:cNvSpPr/>
          <p:nvPr/>
        </p:nvSpPr>
        <p:spPr>
          <a:xfrm>
            <a:off x="3359696" y="184482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Oval 29"/>
          <p:cNvSpPr/>
          <p:nvPr/>
        </p:nvSpPr>
        <p:spPr>
          <a:xfrm>
            <a:off x="2495600" y="321297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val 30"/>
          <p:cNvSpPr/>
          <p:nvPr/>
        </p:nvSpPr>
        <p:spPr>
          <a:xfrm>
            <a:off x="2279576" y="299695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Oval 31"/>
          <p:cNvSpPr/>
          <p:nvPr/>
        </p:nvSpPr>
        <p:spPr>
          <a:xfrm>
            <a:off x="2351584" y="278092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Oval 32"/>
          <p:cNvSpPr/>
          <p:nvPr/>
        </p:nvSpPr>
        <p:spPr>
          <a:xfrm>
            <a:off x="2351584" y="256490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Oval 33"/>
          <p:cNvSpPr/>
          <p:nvPr/>
        </p:nvSpPr>
        <p:spPr>
          <a:xfrm>
            <a:off x="2567608" y="350100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Oval 34"/>
          <p:cNvSpPr/>
          <p:nvPr/>
        </p:nvSpPr>
        <p:spPr>
          <a:xfrm>
            <a:off x="2351584"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Oval 35"/>
          <p:cNvSpPr/>
          <p:nvPr/>
        </p:nvSpPr>
        <p:spPr>
          <a:xfrm>
            <a:off x="2135560" y="321297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Oval 36"/>
          <p:cNvSpPr/>
          <p:nvPr/>
        </p:nvSpPr>
        <p:spPr>
          <a:xfrm>
            <a:off x="3575720" y="306896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Oval 37"/>
          <p:cNvSpPr/>
          <p:nvPr/>
        </p:nvSpPr>
        <p:spPr>
          <a:xfrm>
            <a:off x="3719736" y="285293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Oval 38"/>
          <p:cNvSpPr/>
          <p:nvPr/>
        </p:nvSpPr>
        <p:spPr>
          <a:xfrm>
            <a:off x="3863752" y="314096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Oval 39"/>
          <p:cNvSpPr/>
          <p:nvPr/>
        </p:nvSpPr>
        <p:spPr>
          <a:xfrm>
            <a:off x="3719736" y="335699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Oval 40"/>
          <p:cNvSpPr/>
          <p:nvPr/>
        </p:nvSpPr>
        <p:spPr>
          <a:xfrm>
            <a:off x="3935760" y="292494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val 41"/>
          <p:cNvSpPr/>
          <p:nvPr/>
        </p:nvSpPr>
        <p:spPr>
          <a:xfrm>
            <a:off x="3935760" y="342900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Oval 42"/>
          <p:cNvSpPr/>
          <p:nvPr/>
        </p:nvSpPr>
        <p:spPr>
          <a:xfrm>
            <a:off x="3647728" y="357301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Oval 43"/>
          <p:cNvSpPr/>
          <p:nvPr/>
        </p:nvSpPr>
        <p:spPr>
          <a:xfrm>
            <a:off x="3719736" y="256490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Oval 44"/>
          <p:cNvSpPr/>
          <p:nvPr/>
        </p:nvSpPr>
        <p:spPr>
          <a:xfrm>
            <a:off x="4007768" y="263691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Oval 45"/>
          <p:cNvSpPr/>
          <p:nvPr/>
        </p:nvSpPr>
        <p:spPr>
          <a:xfrm>
            <a:off x="3791744" y="234888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Oval 46"/>
          <p:cNvSpPr/>
          <p:nvPr/>
        </p:nvSpPr>
        <p:spPr>
          <a:xfrm>
            <a:off x="3656112" y="21328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Oval 47"/>
          <p:cNvSpPr/>
          <p:nvPr/>
        </p:nvSpPr>
        <p:spPr>
          <a:xfrm>
            <a:off x="4007768" y="2420888"/>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Oval 48"/>
          <p:cNvSpPr/>
          <p:nvPr/>
        </p:nvSpPr>
        <p:spPr>
          <a:xfrm>
            <a:off x="4007768" y="21328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Oval 49"/>
          <p:cNvSpPr/>
          <p:nvPr/>
        </p:nvSpPr>
        <p:spPr>
          <a:xfrm>
            <a:off x="3863752" y="191683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Oval 50"/>
          <p:cNvSpPr/>
          <p:nvPr/>
        </p:nvSpPr>
        <p:spPr>
          <a:xfrm>
            <a:off x="3215680" y="371703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Oval 51"/>
          <p:cNvSpPr/>
          <p:nvPr/>
        </p:nvSpPr>
        <p:spPr>
          <a:xfrm>
            <a:off x="3431704" y="3717032"/>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Oval 52"/>
          <p:cNvSpPr/>
          <p:nvPr/>
        </p:nvSpPr>
        <p:spPr>
          <a:xfrm>
            <a:off x="2927648"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Oval 53"/>
          <p:cNvSpPr/>
          <p:nvPr/>
        </p:nvSpPr>
        <p:spPr>
          <a:xfrm>
            <a:off x="3647728"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Oval 54"/>
          <p:cNvSpPr/>
          <p:nvPr/>
        </p:nvSpPr>
        <p:spPr>
          <a:xfrm>
            <a:off x="3359696" y="39330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Oval 55"/>
          <p:cNvSpPr/>
          <p:nvPr/>
        </p:nvSpPr>
        <p:spPr>
          <a:xfrm>
            <a:off x="2783632" y="3933056"/>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Oval 56"/>
          <p:cNvSpPr/>
          <p:nvPr/>
        </p:nvSpPr>
        <p:spPr>
          <a:xfrm>
            <a:off x="2567608"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Oval 57"/>
          <p:cNvSpPr/>
          <p:nvPr/>
        </p:nvSpPr>
        <p:spPr>
          <a:xfrm>
            <a:off x="3935760" y="3789040"/>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Oval 58"/>
          <p:cNvSpPr/>
          <p:nvPr/>
        </p:nvSpPr>
        <p:spPr>
          <a:xfrm>
            <a:off x="3863752" y="364502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Oval 59"/>
          <p:cNvSpPr/>
          <p:nvPr/>
        </p:nvSpPr>
        <p:spPr>
          <a:xfrm>
            <a:off x="2351584" y="3645024"/>
            <a:ext cx="144016" cy="14401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Trapezoid 61"/>
          <p:cNvSpPr/>
          <p:nvPr/>
        </p:nvSpPr>
        <p:spPr>
          <a:xfrm rot="5400000">
            <a:off x="3884864" y="2658025"/>
            <a:ext cx="1327792" cy="214159"/>
          </a:xfrm>
          <a:prstGeom prst="trapezoid">
            <a:avLst>
              <a:gd name="adj" fmla="val 117534"/>
            </a:avLst>
          </a:prstGeom>
          <a:solidFill>
            <a:schemeClr val="accent5">
              <a:lumMod val="40000"/>
              <a:lumOff val="60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vert="vert270"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Oval 64"/>
          <p:cNvSpPr/>
          <p:nvPr/>
        </p:nvSpPr>
        <p:spPr>
          <a:xfrm>
            <a:off x="4796205" y="2204864"/>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l 65"/>
          <p:cNvSpPr/>
          <p:nvPr/>
        </p:nvSpPr>
        <p:spPr>
          <a:xfrm>
            <a:off x="4958743" y="2700210"/>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l 66"/>
          <p:cNvSpPr/>
          <p:nvPr/>
        </p:nvSpPr>
        <p:spPr>
          <a:xfrm>
            <a:off x="5291163" y="2204864"/>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Oval 67"/>
          <p:cNvSpPr/>
          <p:nvPr/>
        </p:nvSpPr>
        <p:spPr>
          <a:xfrm>
            <a:off x="5462208" y="2672916"/>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Oval 68"/>
          <p:cNvSpPr/>
          <p:nvPr/>
        </p:nvSpPr>
        <p:spPr>
          <a:xfrm>
            <a:off x="4751103" y="3104964"/>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Oval 69"/>
          <p:cNvSpPr/>
          <p:nvPr/>
        </p:nvSpPr>
        <p:spPr>
          <a:xfrm>
            <a:off x="5282188" y="3176972"/>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Oval 70"/>
          <p:cNvSpPr/>
          <p:nvPr/>
        </p:nvSpPr>
        <p:spPr>
          <a:xfrm>
            <a:off x="5111143" y="1808820"/>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Oval 71"/>
          <p:cNvSpPr/>
          <p:nvPr/>
        </p:nvSpPr>
        <p:spPr>
          <a:xfrm>
            <a:off x="5586825" y="1772816"/>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Oval 72"/>
          <p:cNvSpPr/>
          <p:nvPr/>
        </p:nvSpPr>
        <p:spPr>
          <a:xfrm>
            <a:off x="5784327" y="2240868"/>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Oval 73"/>
          <p:cNvSpPr/>
          <p:nvPr/>
        </p:nvSpPr>
        <p:spPr>
          <a:xfrm>
            <a:off x="5715970" y="3081088"/>
            <a:ext cx="360040" cy="360040"/>
          </a:xfrm>
          <a:prstGeom prst="ellipse">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Oval 89"/>
          <p:cNvSpPr/>
          <p:nvPr/>
        </p:nvSpPr>
        <p:spPr>
          <a:xfrm>
            <a:off x="6618936" y="2120958"/>
            <a:ext cx="557185" cy="557185"/>
          </a:xfrm>
          <a:prstGeom prst="ellipse">
            <a:avLst/>
          </a:prstGeom>
          <a:ln>
            <a:solidFill>
              <a:schemeClr val="tx1">
                <a:lumMod val="95000"/>
                <a:lumOff val="5000"/>
              </a:schemeClr>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Oval 90"/>
          <p:cNvSpPr/>
          <p:nvPr/>
        </p:nvSpPr>
        <p:spPr>
          <a:xfrm>
            <a:off x="6618936" y="2841038"/>
            <a:ext cx="557185" cy="557185"/>
          </a:xfrm>
          <a:prstGeom prst="ellipse">
            <a:avLst/>
          </a:prstGeom>
          <a:solidFill>
            <a:schemeClr val="bg1">
              <a:lumMod val="85000"/>
            </a:schemeClr>
          </a:solidFill>
          <a:ln>
            <a:solidFill>
              <a:schemeClr val="tx1">
                <a:lumMod val="95000"/>
                <a:lumOff val="5000"/>
              </a:schemeClr>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Oval 91"/>
          <p:cNvSpPr/>
          <p:nvPr/>
        </p:nvSpPr>
        <p:spPr>
          <a:xfrm>
            <a:off x="6618936" y="3561118"/>
            <a:ext cx="557185" cy="557185"/>
          </a:xfrm>
          <a:prstGeom prst="ellipse">
            <a:avLst/>
          </a:prstGeom>
          <a:solidFill>
            <a:srgbClr val="DFD00F"/>
          </a:solidFill>
          <a:ln>
            <a:solidFill>
              <a:schemeClr val="tx1">
                <a:lumMod val="95000"/>
                <a:lumOff val="5000"/>
              </a:schemeClr>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Oval 92"/>
          <p:cNvSpPr/>
          <p:nvPr/>
        </p:nvSpPr>
        <p:spPr>
          <a:xfrm>
            <a:off x="6618935" y="1400878"/>
            <a:ext cx="557185" cy="557185"/>
          </a:xfrm>
          <a:prstGeom prst="ellipse">
            <a:avLst/>
          </a:prstGeom>
          <a:solidFill>
            <a:schemeClr val="accent2">
              <a:lumMod val="75000"/>
            </a:schemeClr>
          </a:solidFill>
          <a:ln>
            <a:solidFill>
              <a:schemeClr val="tx1">
                <a:lumMod val="95000"/>
                <a:lumOff val="5000"/>
              </a:schemeClr>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 name="Trapezoid 96"/>
          <p:cNvSpPr/>
          <p:nvPr/>
        </p:nvSpPr>
        <p:spPr>
          <a:xfrm rot="5400000">
            <a:off x="6054660" y="1648804"/>
            <a:ext cx="530621" cy="159908"/>
          </a:xfrm>
          <a:prstGeom prst="trapezoid">
            <a:avLst>
              <a:gd name="adj" fmla="val 117534"/>
            </a:avLst>
          </a:prstGeom>
          <a:solidFill>
            <a:schemeClr val="accent5">
              <a:lumMod val="40000"/>
              <a:lumOff val="60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vert="vert270"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Trapezoid 97"/>
          <p:cNvSpPr/>
          <p:nvPr/>
        </p:nvSpPr>
        <p:spPr>
          <a:xfrm rot="5400000">
            <a:off x="6062319" y="2359443"/>
            <a:ext cx="530621" cy="159908"/>
          </a:xfrm>
          <a:prstGeom prst="trapezoid">
            <a:avLst>
              <a:gd name="adj" fmla="val 117534"/>
            </a:avLst>
          </a:prstGeom>
          <a:solidFill>
            <a:schemeClr val="accent5">
              <a:lumMod val="40000"/>
              <a:lumOff val="60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vert="vert270"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9" name="Trapezoid 98"/>
          <p:cNvSpPr/>
          <p:nvPr/>
        </p:nvSpPr>
        <p:spPr>
          <a:xfrm rot="5400000">
            <a:off x="6054661" y="3052957"/>
            <a:ext cx="530621" cy="159908"/>
          </a:xfrm>
          <a:prstGeom prst="trapezoid">
            <a:avLst>
              <a:gd name="adj" fmla="val 117534"/>
            </a:avLst>
          </a:prstGeom>
          <a:solidFill>
            <a:schemeClr val="accent5">
              <a:lumMod val="40000"/>
              <a:lumOff val="60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vert="vert270"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0" name="Trapezoid 99"/>
          <p:cNvSpPr/>
          <p:nvPr/>
        </p:nvSpPr>
        <p:spPr>
          <a:xfrm rot="5400000">
            <a:off x="6070320" y="3773037"/>
            <a:ext cx="530621" cy="159908"/>
          </a:xfrm>
          <a:prstGeom prst="trapezoid">
            <a:avLst>
              <a:gd name="adj" fmla="val 117534"/>
            </a:avLst>
          </a:prstGeom>
          <a:solidFill>
            <a:schemeClr val="accent5">
              <a:lumMod val="40000"/>
              <a:lumOff val="60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vert="vert270"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7278779" y="1494803"/>
            <a:ext cx="16628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Discontinuation</a:t>
            </a:r>
          </a:p>
        </p:txBody>
      </p:sp>
      <p:sp>
        <p:nvSpPr>
          <p:cNvPr id="101" name="TextBox 100"/>
          <p:cNvSpPr txBox="1"/>
          <p:nvPr/>
        </p:nvSpPr>
        <p:spPr>
          <a:xfrm>
            <a:off x="7281886" y="2200798"/>
            <a:ext cx="24025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Own Product Catalogue</a:t>
            </a:r>
          </a:p>
        </p:txBody>
      </p:sp>
      <p:sp>
        <p:nvSpPr>
          <p:cNvPr id="102" name="TextBox 101"/>
          <p:cNvSpPr txBox="1"/>
          <p:nvPr/>
        </p:nvSpPr>
        <p:spPr>
          <a:xfrm>
            <a:off x="7284832" y="2894166"/>
            <a:ext cx="169148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Licensed or sold</a:t>
            </a:r>
          </a:p>
        </p:txBody>
      </p:sp>
      <p:sp>
        <p:nvSpPr>
          <p:cNvPr id="103" name="TextBox 102"/>
          <p:cNvSpPr txBox="1"/>
          <p:nvPr/>
        </p:nvSpPr>
        <p:spPr>
          <a:xfrm>
            <a:off x="7320137" y="3676962"/>
            <a:ext cx="17663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Product Spin-out</a:t>
            </a:r>
          </a:p>
        </p:txBody>
      </p:sp>
      <p:cxnSp>
        <p:nvCxnSpPr>
          <p:cNvPr id="61" name="Elbow Connector 60"/>
          <p:cNvCxnSpPr/>
          <p:nvPr/>
        </p:nvCxnSpPr>
        <p:spPr>
          <a:xfrm rot="5400000">
            <a:off x="4691905" y="4609550"/>
            <a:ext cx="2062971" cy="1224493"/>
          </a:xfrm>
          <a:prstGeom prst="bentConnector3">
            <a:avLst>
              <a:gd name="adj1" fmla="val 6390"/>
            </a:avLst>
          </a:prstGeom>
        </p:spPr>
        <p:style>
          <a:lnRef idx="2">
            <a:schemeClr val="dk1"/>
          </a:lnRef>
          <a:fillRef idx="0">
            <a:schemeClr val="dk1"/>
          </a:fillRef>
          <a:effectRef idx="1">
            <a:schemeClr val="dk1"/>
          </a:effectRef>
          <a:fontRef idx="minor">
            <a:schemeClr val="tx1"/>
          </a:fontRef>
        </p:style>
      </p:cxnSp>
      <p:cxnSp>
        <p:nvCxnSpPr>
          <p:cNvPr id="106" name="Straight Arrow Connector 105"/>
          <p:cNvCxnSpPr/>
          <p:nvPr/>
        </p:nvCxnSpPr>
        <p:spPr>
          <a:xfrm>
            <a:off x="5111144" y="5270430"/>
            <a:ext cx="50346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7" name="Straight Arrow Connector 106"/>
          <p:cNvCxnSpPr/>
          <p:nvPr/>
        </p:nvCxnSpPr>
        <p:spPr>
          <a:xfrm>
            <a:off x="5111144" y="5733256"/>
            <a:ext cx="50346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8" name="Straight Arrow Connector 107"/>
          <p:cNvCxnSpPr/>
          <p:nvPr/>
        </p:nvCxnSpPr>
        <p:spPr>
          <a:xfrm>
            <a:off x="5111143" y="6237312"/>
            <a:ext cx="50346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13" name="TextBox 112"/>
          <p:cNvSpPr txBox="1"/>
          <p:nvPr/>
        </p:nvSpPr>
        <p:spPr>
          <a:xfrm>
            <a:off x="5159897" y="4469050"/>
            <a:ext cx="300152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Filtering based on study of</a:t>
            </a:r>
          </a:p>
        </p:txBody>
      </p:sp>
      <p:sp>
        <p:nvSpPr>
          <p:cNvPr id="114" name="TextBox 113"/>
          <p:cNvSpPr txBox="1"/>
          <p:nvPr/>
        </p:nvSpPr>
        <p:spPr>
          <a:xfrm>
            <a:off x="5651204" y="5057424"/>
            <a:ext cx="19329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Market potential</a:t>
            </a:r>
          </a:p>
        </p:txBody>
      </p:sp>
      <p:sp>
        <p:nvSpPr>
          <p:cNvPr id="115" name="TextBox 114"/>
          <p:cNvSpPr txBox="1"/>
          <p:nvPr/>
        </p:nvSpPr>
        <p:spPr>
          <a:xfrm>
            <a:off x="5642229" y="5539878"/>
            <a:ext cx="30584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Volume production viability</a:t>
            </a:r>
          </a:p>
        </p:txBody>
      </p:sp>
      <p:sp>
        <p:nvSpPr>
          <p:cNvPr id="116" name="TextBox 115"/>
          <p:cNvSpPr txBox="1"/>
          <p:nvPr/>
        </p:nvSpPr>
        <p:spPr>
          <a:xfrm>
            <a:off x="5638863" y="6053226"/>
            <a:ext cx="214840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Corporate strategy</a:t>
            </a:r>
          </a:p>
        </p:txBody>
      </p:sp>
      <p:sp>
        <p:nvSpPr>
          <p:cNvPr id="123" name="Right Brace 122"/>
          <p:cNvSpPr/>
          <p:nvPr/>
        </p:nvSpPr>
        <p:spPr>
          <a:xfrm rot="16200000">
            <a:off x="7368293" y="-203951"/>
            <a:ext cx="473021" cy="2554347"/>
          </a:xfrm>
          <a:prstGeom prst="rightBrace">
            <a:avLst>
              <a:gd name="adj1" fmla="val 50759"/>
              <a:gd name="adj2" fmla="val 48725"/>
            </a:avLst>
          </a:prstGeom>
          <a:ln/>
        </p:spPr>
        <p:style>
          <a:lnRef idx="3">
            <a:schemeClr val="dk1"/>
          </a:lnRef>
          <a:fillRef idx="0">
            <a:schemeClr val="dk1"/>
          </a:fillRef>
          <a:effectRef idx="2">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TextBox 123"/>
          <p:cNvSpPr txBox="1"/>
          <p:nvPr/>
        </p:nvSpPr>
        <p:spPr>
          <a:xfrm>
            <a:off x="5119222" y="124880"/>
            <a:ext cx="3510833"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546A"/>
                </a:solidFill>
                <a:effectLst/>
                <a:uLnTx/>
                <a:uFillTx/>
                <a:latin typeface="Calibri" panose="020F0502020204030204"/>
                <a:ea typeface="+mn-ea"/>
                <a:cs typeface="+mn-cs"/>
              </a:rPr>
              <a:t>Following Steps</a:t>
            </a:r>
          </a:p>
        </p:txBody>
      </p:sp>
    </p:spTree>
    <p:extLst>
      <p:ext uri="{BB962C8B-B14F-4D97-AF65-F5344CB8AC3E}">
        <p14:creationId xmlns:p14="http://schemas.microsoft.com/office/powerpoint/2010/main" val="2292271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00A9643C-F724-42C6-9DBF-4625D0B70874}"/>
              </a:ext>
            </a:extLst>
          </p:cNvPr>
          <p:cNvSpPr>
            <a:spLocks noGrp="1"/>
          </p:cNvSpPr>
          <p:nvPr>
            <p:ph type="title"/>
          </p:nvPr>
        </p:nvSpPr>
        <p:spPr/>
        <p:txBody>
          <a:bodyPr/>
          <a:lstStyle/>
          <a:p>
            <a:pPr algn="ctr" eaLnBrk="1" hangingPunct="1"/>
            <a:r>
              <a:rPr lang="pt-PT" altLang="pt-PT" dirty="0"/>
              <a:t>Financing product development</a:t>
            </a:r>
          </a:p>
        </p:txBody>
      </p:sp>
      <p:sp>
        <p:nvSpPr>
          <p:cNvPr id="3" name="Content Placeholder 2">
            <a:extLst>
              <a:ext uri="{FF2B5EF4-FFF2-40B4-BE49-F238E27FC236}">
                <a16:creationId xmlns:a16="http://schemas.microsoft.com/office/drawing/2014/main" id="{39892FDF-BAE2-4A0D-8CDF-B092A41FAB61}"/>
              </a:ext>
            </a:extLst>
          </p:cNvPr>
          <p:cNvSpPr>
            <a:spLocks noGrp="1"/>
          </p:cNvSpPr>
          <p:nvPr>
            <p:ph idx="1"/>
          </p:nvPr>
        </p:nvSpPr>
        <p:spPr>
          <a:xfrm>
            <a:off x="1981200" y="2421834"/>
            <a:ext cx="8229600" cy="5068888"/>
          </a:xfrm>
        </p:spPr>
        <p:txBody>
          <a:bodyPr rtlCol="0">
            <a:normAutofit fontScale="25000" lnSpcReduction="20000"/>
          </a:bodyPr>
          <a:lstStyle/>
          <a:p>
            <a:pPr algn="ctr">
              <a:buNone/>
              <a:defRPr/>
            </a:pPr>
            <a:r>
              <a:rPr lang="pt-PT" i="1" dirty="0"/>
              <a:t>	</a:t>
            </a:r>
            <a:r>
              <a:rPr lang="pt-PT" sz="9600" dirty="0"/>
              <a:t>It is possible to create lower risk/higher return startups with lesser investment, almost anywhere</a:t>
            </a:r>
          </a:p>
          <a:p>
            <a:pPr>
              <a:buNone/>
              <a:defRPr/>
            </a:pPr>
            <a:r>
              <a:rPr lang="pt-PT" sz="9600" dirty="0"/>
              <a:t>	</a:t>
            </a:r>
          </a:p>
          <a:p>
            <a:pPr>
              <a:buNone/>
              <a:defRPr/>
            </a:pPr>
            <a:r>
              <a:rPr lang="pt-PT" sz="9600" dirty="0"/>
              <a:t>		</a:t>
            </a:r>
            <a:r>
              <a:rPr lang="pt-PT" sz="8000" dirty="0"/>
              <a:t>Mature ecosystems are being created in several parts of the 	World 	</a:t>
            </a:r>
          </a:p>
          <a:p>
            <a:pPr marL="0" indent="0">
              <a:lnSpc>
                <a:spcPct val="115000"/>
              </a:lnSpc>
              <a:spcAft>
                <a:spcPts val="1000"/>
              </a:spcAft>
              <a:buNone/>
            </a:pPr>
            <a:r>
              <a:rPr lang="pt-PT" sz="8000" dirty="0"/>
              <a:t>	</a:t>
            </a:r>
          </a:p>
          <a:p>
            <a:pPr marL="0" indent="0">
              <a:lnSpc>
                <a:spcPct val="115000"/>
              </a:lnSpc>
              <a:spcAft>
                <a:spcPts val="1000"/>
              </a:spcAft>
              <a:buNone/>
            </a:pPr>
            <a:r>
              <a:rPr lang="pt-PT" sz="8000" dirty="0"/>
              <a:t>	Lower costs for prototyping and product development (see 	</a:t>
            </a:r>
            <a:r>
              <a:rPr lang="pt-PT" sz="64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3"/>
              </a:rPr>
              <a:t>http://www.visualcapitalist.com/side-hustle-economy/</a:t>
            </a:r>
            <a:r>
              <a:rPr lang="pt-PT" sz="64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rPr>
              <a:t>)</a:t>
            </a:r>
            <a:endParaRPr lang="pt-PT" sz="8000" dirty="0"/>
          </a:p>
          <a:p>
            <a:pPr>
              <a:buNone/>
              <a:defRPr/>
            </a:pPr>
            <a:endParaRPr lang="pt-PT" sz="8000" dirty="0"/>
          </a:p>
          <a:p>
            <a:pPr>
              <a:buNone/>
              <a:defRPr/>
            </a:pPr>
            <a:r>
              <a:rPr lang="pt-PT" sz="8000" dirty="0"/>
              <a:t>		Crowdfunding is a market tester, funding aid, and provides 	global exposure</a:t>
            </a:r>
          </a:p>
          <a:p>
            <a:pPr>
              <a:buNone/>
              <a:defRPr/>
            </a:pPr>
            <a:endParaRPr lang="pt-PT" sz="7200" dirty="0"/>
          </a:p>
          <a:p>
            <a:pPr>
              <a:buNone/>
              <a:defRPr/>
            </a:pPr>
            <a:r>
              <a:rPr lang="pt-PT" sz="7200" dirty="0"/>
              <a:t>		</a:t>
            </a:r>
          </a:p>
          <a:p>
            <a:pPr>
              <a:buNone/>
              <a:defRPr/>
            </a:pPr>
            <a:endParaRPr lang="pt-PT" sz="7200" dirty="0"/>
          </a:p>
          <a:p>
            <a:pPr>
              <a:buNone/>
              <a:defRPr/>
            </a:pPr>
            <a:endParaRPr lang="pt-PT" sz="5500" dirty="0"/>
          </a:p>
          <a:p>
            <a:pPr>
              <a:buNone/>
              <a:defRPr/>
            </a:pPr>
            <a:r>
              <a:rPr lang="pt-PT" sz="5500" dirty="0"/>
              <a:t>		</a:t>
            </a:r>
          </a:p>
          <a:p>
            <a:pPr>
              <a:buNone/>
              <a:defRPr/>
            </a:pPr>
            <a:r>
              <a:rPr lang="pt-PT" dirty="0"/>
              <a:t>		</a:t>
            </a:r>
          </a:p>
          <a:p>
            <a:pPr>
              <a:buNone/>
              <a:defRPr/>
            </a:pPr>
            <a:r>
              <a:rPr lang="pt-PT" dirty="0"/>
              <a:t>		</a:t>
            </a:r>
          </a:p>
          <a:p>
            <a:pPr>
              <a:buNone/>
              <a:defRPr/>
            </a:pPr>
            <a:endParaRPr lang="pt-PT" dirty="0"/>
          </a:p>
          <a:p>
            <a:pPr>
              <a:buNone/>
              <a:defRPr/>
            </a:pPr>
            <a:r>
              <a:rPr lang="pt-PT"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245243CC-1FA5-4889-8F2C-C4F3706F76E2}"/>
              </a:ext>
            </a:extLst>
          </p:cNvPr>
          <p:cNvSpPr>
            <a:spLocks noGrp="1"/>
          </p:cNvSpPr>
          <p:nvPr>
            <p:ph type="title"/>
          </p:nvPr>
        </p:nvSpPr>
        <p:spPr/>
        <p:txBody>
          <a:bodyPr/>
          <a:lstStyle/>
          <a:p>
            <a:pPr algn="ctr"/>
            <a:r>
              <a:rPr lang="pt-PT" altLang="pt-PT">
                <a:latin typeface="Roboto Condensed"/>
              </a:rPr>
              <a:t>“Crowdfunding”</a:t>
            </a:r>
          </a:p>
        </p:txBody>
      </p:sp>
      <p:sp>
        <p:nvSpPr>
          <p:cNvPr id="3" name="Content Placeholder 2">
            <a:extLst>
              <a:ext uri="{FF2B5EF4-FFF2-40B4-BE49-F238E27FC236}">
                <a16:creationId xmlns:a16="http://schemas.microsoft.com/office/drawing/2014/main" id="{56983EFD-5688-4797-A943-0820BA368578}"/>
              </a:ext>
            </a:extLst>
          </p:cNvPr>
          <p:cNvSpPr>
            <a:spLocks noGrp="1"/>
          </p:cNvSpPr>
          <p:nvPr>
            <p:ph idx="1"/>
          </p:nvPr>
        </p:nvSpPr>
        <p:spPr>
          <a:xfrm>
            <a:off x="1981200" y="1412876"/>
            <a:ext cx="8229600" cy="4176713"/>
          </a:xfrm>
        </p:spPr>
        <p:txBody>
          <a:bodyPr rtlCol="0">
            <a:normAutofit/>
          </a:bodyPr>
          <a:lstStyle/>
          <a:p>
            <a:pPr>
              <a:buNone/>
              <a:defRPr/>
            </a:pPr>
            <a:endParaRPr lang="pt-PT" dirty="0"/>
          </a:p>
          <a:p>
            <a:pPr>
              <a:buNone/>
              <a:defRPr/>
            </a:pPr>
            <a:r>
              <a:rPr lang="pt-PT" dirty="0">
                <a:latin typeface="Ubuntu"/>
              </a:rPr>
              <a:t>Global exposure</a:t>
            </a:r>
          </a:p>
          <a:p>
            <a:pPr>
              <a:buNone/>
              <a:defRPr/>
            </a:pPr>
            <a:endParaRPr lang="pt-PT" dirty="0">
              <a:latin typeface="Ubuntu"/>
            </a:endParaRPr>
          </a:p>
          <a:p>
            <a:pPr>
              <a:buNone/>
              <a:defRPr/>
            </a:pPr>
            <a:r>
              <a:rPr lang="pt-PT" dirty="0">
                <a:latin typeface="Ubuntu"/>
              </a:rPr>
              <a:t>Community development</a:t>
            </a:r>
          </a:p>
          <a:p>
            <a:pPr>
              <a:buNone/>
              <a:defRPr/>
            </a:pPr>
            <a:endParaRPr lang="pt-PT" dirty="0">
              <a:latin typeface="Ubuntu"/>
            </a:endParaRPr>
          </a:p>
          <a:p>
            <a:pPr>
              <a:buNone/>
              <a:defRPr/>
            </a:pPr>
            <a:r>
              <a:rPr lang="pt-PT" dirty="0">
                <a:latin typeface="Ubuntu"/>
              </a:rPr>
              <a:t>Free market study</a:t>
            </a:r>
          </a:p>
          <a:p>
            <a:pPr>
              <a:buNone/>
              <a:defRPr/>
            </a:pPr>
            <a:endParaRPr lang="pt-PT" dirty="0">
              <a:latin typeface="Ubuntu"/>
            </a:endParaRPr>
          </a:p>
          <a:p>
            <a:pPr>
              <a:buNone/>
              <a:defRPr/>
            </a:pPr>
            <a:r>
              <a:rPr lang="pt-PT" dirty="0">
                <a:latin typeface="Ubuntu"/>
              </a:rPr>
              <a:t>Financing</a:t>
            </a:r>
          </a:p>
        </p:txBody>
      </p:sp>
      <p:pic>
        <p:nvPicPr>
          <p:cNvPr id="14340" name="Shape 127">
            <a:extLst>
              <a:ext uri="{FF2B5EF4-FFF2-40B4-BE49-F238E27FC236}">
                <a16:creationId xmlns:a16="http://schemas.microsoft.com/office/drawing/2014/main" id="{BFABC399-C5C8-41C5-ABF1-F1402D97BFF3}"/>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5500" y="3500439"/>
            <a:ext cx="3048000" cy="185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Shape 272">
            <a:extLst>
              <a:ext uri="{FF2B5EF4-FFF2-40B4-BE49-F238E27FC236}">
                <a16:creationId xmlns:a16="http://schemas.microsoft.com/office/drawing/2014/main" id="{A11520CB-7160-4C6E-9F16-27604261933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t="7191" b="7191"/>
          <a:stretch>
            <a:fillRect/>
          </a:stretch>
        </p:blipFill>
        <p:spPr bwMode="auto">
          <a:xfrm>
            <a:off x="7248525" y="1844676"/>
            <a:ext cx="3168650" cy="169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0BE116F-4E36-440E-A7CE-2E88C68C8200}"/>
              </a:ext>
            </a:extLst>
          </p:cNvPr>
          <p:cNvSpPr txBox="1"/>
          <p:nvPr/>
        </p:nvSpPr>
        <p:spPr>
          <a:xfrm>
            <a:off x="1981200" y="5910470"/>
            <a:ext cx="4260574" cy="573298"/>
          </a:xfrm>
          <a:prstGeom prst="rect">
            <a:avLst/>
          </a:prstGeom>
          <a:noFill/>
        </p:spPr>
        <p:txBody>
          <a:bodyPr wrap="square" rtlCol="0">
            <a:spAutoFit/>
          </a:bodyPr>
          <a:lstStyle/>
          <a:p>
            <a:pPr>
              <a:lnSpc>
                <a:spcPct val="115000"/>
              </a:lnSpc>
              <a:spcAft>
                <a:spcPts val="1000"/>
              </a:spcAft>
            </a:pPr>
            <a:r>
              <a:rPr lang="en-US" sz="14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4"/>
              </a:rPr>
              <a:t>Step-by-Step Guide to Launching a Successful Kickstarter campaign (Little Might)</a:t>
            </a:r>
            <a:endParaRPr lang="pt-PT"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21F7C46B-AB5B-42A3-8547-D3328FC8390B}"/>
              </a:ext>
            </a:extLst>
          </p:cNvPr>
          <p:cNvSpPr>
            <a:spLocks noGrp="1"/>
          </p:cNvSpPr>
          <p:nvPr>
            <p:ph type="title"/>
          </p:nvPr>
        </p:nvSpPr>
        <p:spPr/>
        <p:txBody>
          <a:bodyPr/>
          <a:lstStyle/>
          <a:p>
            <a:pPr algn="ctr"/>
            <a:r>
              <a:rPr lang="pt-PT" altLang="pt-PT" dirty="0"/>
              <a:t>Crowdfunding</a:t>
            </a:r>
          </a:p>
        </p:txBody>
      </p:sp>
      <p:sp>
        <p:nvSpPr>
          <p:cNvPr id="9219" name="Content Placeholder 2">
            <a:extLst>
              <a:ext uri="{FF2B5EF4-FFF2-40B4-BE49-F238E27FC236}">
                <a16:creationId xmlns:a16="http://schemas.microsoft.com/office/drawing/2014/main" id="{8C5DBD53-BAC8-43EA-A5DB-AB083FFE3D31}"/>
              </a:ext>
            </a:extLst>
          </p:cNvPr>
          <p:cNvSpPr>
            <a:spLocks noGrp="1"/>
          </p:cNvSpPr>
          <p:nvPr>
            <p:ph idx="1"/>
          </p:nvPr>
        </p:nvSpPr>
        <p:spPr/>
        <p:txBody>
          <a:bodyPr/>
          <a:lstStyle/>
          <a:p>
            <a:pPr marL="0" indent="0" algn="ctr">
              <a:buNone/>
            </a:pPr>
            <a:endParaRPr lang="pt-PT" altLang="pt-PT" dirty="0"/>
          </a:p>
        </p:txBody>
      </p:sp>
      <p:pic>
        <p:nvPicPr>
          <p:cNvPr id="9220" name="Picture 3">
            <a:extLst>
              <a:ext uri="{FF2B5EF4-FFF2-40B4-BE49-F238E27FC236}">
                <a16:creationId xmlns:a16="http://schemas.microsoft.com/office/drawing/2014/main" id="{55E92465-0A5F-4EE7-AA27-460C8A12F1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4011" y="2500591"/>
            <a:ext cx="447675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33AA7B7E-0E73-4013-8042-1C59AB1F15D7}"/>
              </a:ext>
            </a:extLst>
          </p:cNvPr>
          <p:cNvPicPr>
            <a:picLocks noChangeAspect="1"/>
          </p:cNvPicPr>
          <p:nvPr/>
        </p:nvPicPr>
        <p:blipFill>
          <a:blip r:embed="rId3"/>
          <a:stretch>
            <a:fillRect/>
          </a:stretch>
        </p:blipFill>
        <p:spPr>
          <a:xfrm>
            <a:off x="6096000" y="2726270"/>
            <a:ext cx="5592649" cy="3131883"/>
          </a:xfrm>
          <a:prstGeom prst="rect">
            <a:avLst/>
          </a:prstGeom>
        </p:spPr>
      </p:pic>
      <p:sp>
        <p:nvSpPr>
          <p:cNvPr id="3" name="TextBox 2">
            <a:extLst>
              <a:ext uri="{FF2B5EF4-FFF2-40B4-BE49-F238E27FC236}">
                <a16:creationId xmlns:a16="http://schemas.microsoft.com/office/drawing/2014/main" id="{334332B6-DF99-4354-B486-50B4C4325901}"/>
              </a:ext>
            </a:extLst>
          </p:cNvPr>
          <p:cNvSpPr txBox="1"/>
          <p:nvPr/>
        </p:nvSpPr>
        <p:spPr>
          <a:xfrm>
            <a:off x="728870" y="6355971"/>
            <a:ext cx="5102087" cy="461665"/>
          </a:xfrm>
          <a:prstGeom prst="rect">
            <a:avLst/>
          </a:prstGeom>
          <a:noFill/>
        </p:spPr>
        <p:txBody>
          <a:bodyPr wrap="square" rtlCol="0">
            <a:spAutoFit/>
          </a:bodyPr>
          <a:lstStyle/>
          <a:p>
            <a:pPr marL="342900" lvl="0" indent="-342900" algn="ctr" fontAlgn="base">
              <a:spcBef>
                <a:spcPct val="20000"/>
              </a:spcBef>
              <a:spcAft>
                <a:spcPct val="0"/>
              </a:spcAft>
            </a:pPr>
            <a:r>
              <a:rPr lang="pt-PT" altLang="pt-PT" sz="1200" dirty="0">
                <a:solidFill>
                  <a:prstClr val="black"/>
                </a:solidFill>
                <a:hlinkClick r:id="rId4">
                  <a:extLst>
                    <a:ext uri="{A12FA001-AC4F-418D-AE19-62706E023703}">
                      <ahyp:hlinkClr xmlns:ahyp="http://schemas.microsoft.com/office/drawing/2018/hyperlinkcolor" val="tx"/>
                    </a:ext>
                  </a:extLst>
                </a:hlinkClick>
              </a:rPr>
              <a:t>https://www.kickstarter.com/projects/drinkpurehome/drinkpure-home-safe-and-tasty-water-from-the-tap</a:t>
            </a:r>
            <a:r>
              <a:rPr lang="pt-PT" altLang="pt-PT" sz="1200" dirty="0">
                <a:solidFill>
                  <a:prstClr val="black"/>
                </a:solidFill>
              </a:rPr>
              <a:t> </a:t>
            </a:r>
          </a:p>
        </p:txBody>
      </p:sp>
      <p:sp>
        <p:nvSpPr>
          <p:cNvPr id="4" name="TextBox 3">
            <a:extLst>
              <a:ext uri="{FF2B5EF4-FFF2-40B4-BE49-F238E27FC236}">
                <a16:creationId xmlns:a16="http://schemas.microsoft.com/office/drawing/2014/main" id="{C70AF717-0124-4FC8-AD65-3C51A8A62A63}"/>
              </a:ext>
            </a:extLst>
          </p:cNvPr>
          <p:cNvSpPr txBox="1"/>
          <p:nvPr/>
        </p:nvSpPr>
        <p:spPr>
          <a:xfrm>
            <a:off x="6228521" y="6353003"/>
            <a:ext cx="5102087" cy="461665"/>
          </a:xfrm>
          <a:prstGeom prst="rect">
            <a:avLst/>
          </a:prstGeom>
          <a:noFill/>
        </p:spPr>
        <p:txBody>
          <a:bodyPr wrap="square" rtlCol="0">
            <a:spAutoFit/>
          </a:bodyPr>
          <a:lstStyle/>
          <a:p>
            <a:pPr marL="342900" lvl="0" indent="-342900" algn="ctr" fontAlgn="base">
              <a:spcBef>
                <a:spcPct val="20000"/>
              </a:spcBef>
              <a:spcAft>
                <a:spcPct val="0"/>
              </a:spcAft>
            </a:pPr>
            <a:r>
              <a:rPr lang="pt-PT" sz="1200" dirty="0">
                <a:solidFill>
                  <a:prstClr val="black"/>
                </a:solidFill>
                <a:hlinkClick r:id="rId5">
                  <a:extLst>
                    <a:ext uri="{A12FA001-AC4F-418D-AE19-62706E023703}">
                      <ahyp:hlinkClr xmlns:ahyp="http://schemas.microsoft.com/office/drawing/2018/hyperlinkcolor" val="tx"/>
                    </a:ext>
                  </a:extLst>
                </a:hlinkClick>
              </a:rPr>
              <a:t>https://www.kickstarter.com/projects/mayuwater/mayu-keep-your-water-healthy-with-a-natural-swirli</a:t>
            </a:r>
            <a:endParaRPr lang="pt-PT" altLang="pt-PT" sz="1200" dirty="0">
              <a:solidFill>
                <a:prstClr val="black"/>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DDBA0DD8-B00E-40E1-87D6-018F2C90CFF7}"/>
              </a:ext>
            </a:extLst>
          </p:cNvPr>
          <p:cNvSpPr>
            <a:spLocks noGrp="1"/>
          </p:cNvSpPr>
          <p:nvPr>
            <p:ph type="title"/>
          </p:nvPr>
        </p:nvSpPr>
        <p:spPr/>
        <p:txBody>
          <a:bodyPr/>
          <a:lstStyle/>
          <a:p>
            <a:endParaRPr lang="pt-PT" altLang="pt-PT"/>
          </a:p>
        </p:txBody>
      </p:sp>
      <p:sp>
        <p:nvSpPr>
          <p:cNvPr id="15363" name="Content Placeholder 2">
            <a:extLst>
              <a:ext uri="{FF2B5EF4-FFF2-40B4-BE49-F238E27FC236}">
                <a16:creationId xmlns:a16="http://schemas.microsoft.com/office/drawing/2014/main" id="{3C7D0320-9482-4EA1-8026-3114C525B3C3}"/>
              </a:ext>
            </a:extLst>
          </p:cNvPr>
          <p:cNvSpPr>
            <a:spLocks noGrp="1"/>
          </p:cNvSpPr>
          <p:nvPr>
            <p:ph idx="1"/>
          </p:nvPr>
        </p:nvSpPr>
        <p:spPr/>
        <p:txBody>
          <a:bodyPr/>
          <a:lstStyle/>
          <a:p>
            <a:endParaRPr lang="pt-PT" altLang="pt-PT"/>
          </a:p>
        </p:txBody>
      </p:sp>
      <p:pic>
        <p:nvPicPr>
          <p:cNvPr id="15364" name="Picture 2">
            <a:extLst>
              <a:ext uri="{FF2B5EF4-FFF2-40B4-BE49-F238E27FC236}">
                <a16:creationId xmlns:a16="http://schemas.microsoft.com/office/drawing/2014/main" id="{61D3251B-3B0B-45FE-95D4-A2AE1DE647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4" y="350839"/>
            <a:ext cx="8207375" cy="615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91D67709-6309-4911-8D06-694E254E330F}"/>
              </a:ext>
            </a:extLst>
          </p:cNvPr>
          <p:cNvSpPr>
            <a:spLocks noGrp="1"/>
          </p:cNvSpPr>
          <p:nvPr>
            <p:ph type="title"/>
          </p:nvPr>
        </p:nvSpPr>
        <p:spPr/>
        <p:txBody>
          <a:bodyPr/>
          <a:lstStyle/>
          <a:p>
            <a:pPr algn="ctr" eaLnBrk="1" hangingPunct="1"/>
            <a:r>
              <a:rPr lang="pt-PT" altLang="pt-PT" dirty="0"/>
              <a:t>Financing product development</a:t>
            </a:r>
          </a:p>
        </p:txBody>
      </p:sp>
      <p:sp>
        <p:nvSpPr>
          <p:cNvPr id="14339" name="Content Placeholder 2">
            <a:extLst>
              <a:ext uri="{FF2B5EF4-FFF2-40B4-BE49-F238E27FC236}">
                <a16:creationId xmlns:a16="http://schemas.microsoft.com/office/drawing/2014/main" id="{39CF4DC5-5E64-4E3B-BFFF-DA833AB81463}"/>
              </a:ext>
            </a:extLst>
          </p:cNvPr>
          <p:cNvSpPr>
            <a:spLocks noGrp="1"/>
          </p:cNvSpPr>
          <p:nvPr>
            <p:ph idx="1"/>
          </p:nvPr>
        </p:nvSpPr>
        <p:spPr/>
        <p:txBody>
          <a:bodyPr>
            <a:normAutofit/>
          </a:bodyPr>
          <a:lstStyle/>
          <a:p>
            <a:pPr algn="ctr" eaLnBrk="1" hangingPunct="1">
              <a:buFont typeface="Arial" panose="020B0604020202020204" pitchFamily="34" charset="0"/>
              <a:buNone/>
            </a:pPr>
            <a:r>
              <a:rPr lang="pt-PT" altLang="pt-PT" sz="2400" i="1" dirty="0"/>
              <a:t>	 </a:t>
            </a:r>
            <a:r>
              <a:rPr lang="pt-PT" altLang="pt-PT" sz="2400" dirty="0"/>
              <a:t>It is possible to create lower risk/higher return startups with </a:t>
            </a:r>
          </a:p>
          <a:p>
            <a:pPr algn="ctr" eaLnBrk="1" hangingPunct="1">
              <a:buFont typeface="Arial" panose="020B0604020202020204" pitchFamily="34" charset="0"/>
              <a:buNone/>
            </a:pPr>
            <a:r>
              <a:rPr lang="pt-PT" altLang="pt-PT" sz="2400" dirty="0"/>
              <a:t>lesser investment, almost anywhere  </a:t>
            </a:r>
            <a:r>
              <a:rPr lang="pt-PT" altLang="pt-PT" sz="2400" i="1" dirty="0"/>
              <a:t>	</a:t>
            </a:r>
          </a:p>
          <a:p>
            <a:pPr eaLnBrk="1" hangingPunct="1">
              <a:buFont typeface="Arial" panose="020B0604020202020204" pitchFamily="34" charset="0"/>
              <a:buNone/>
            </a:pPr>
            <a:r>
              <a:rPr lang="pt-PT" altLang="pt-PT" sz="2400" dirty="0"/>
              <a:t>		</a:t>
            </a:r>
          </a:p>
          <a:p>
            <a:pPr algn="ctr" eaLnBrk="1" hangingPunct="1">
              <a:buFont typeface="Arial" panose="020B0604020202020204" pitchFamily="34" charset="0"/>
              <a:buNone/>
            </a:pPr>
            <a:r>
              <a:rPr lang="pt-PT" altLang="pt-PT" sz="2400" dirty="0"/>
              <a:t>		</a:t>
            </a:r>
            <a:r>
              <a:rPr lang="pt-PT" altLang="pt-PT" sz="2000" dirty="0"/>
              <a:t>Intellectual property are assets that can be monetized</a:t>
            </a:r>
          </a:p>
          <a:p>
            <a:pPr algn="ctr" eaLnBrk="1" hangingPunct="1">
              <a:buFont typeface="Arial" panose="020B0604020202020204" pitchFamily="34" charset="0"/>
              <a:buNone/>
            </a:pPr>
            <a:endParaRPr lang="pt-PT" altLang="pt-PT" sz="2000" dirty="0"/>
          </a:p>
          <a:p>
            <a:pPr algn="ctr" eaLnBrk="1" hangingPunct="1">
              <a:buFont typeface="Arial" panose="020B0604020202020204" pitchFamily="34" charset="0"/>
              <a:buNone/>
            </a:pPr>
            <a:r>
              <a:rPr lang="pt-PT" altLang="pt-PT" sz="2000" dirty="0"/>
              <a:t>		Social media reduce marketing and communication  costs</a:t>
            </a:r>
          </a:p>
          <a:p>
            <a:pPr algn="ctr" eaLnBrk="1" hangingPunct="1">
              <a:buFont typeface="Arial" panose="020B0604020202020204" pitchFamily="34" charset="0"/>
              <a:buNone/>
            </a:pPr>
            <a:endParaRPr lang="pt-PT" altLang="pt-PT" sz="2000" dirty="0"/>
          </a:p>
          <a:p>
            <a:pPr algn="ctr" eaLnBrk="1" hangingPunct="1">
              <a:buFont typeface="Arial" panose="020B0604020202020204" pitchFamily="34" charset="0"/>
              <a:buNone/>
            </a:pPr>
            <a:r>
              <a:rPr lang="pt-PT" altLang="pt-PT" sz="2000" dirty="0"/>
              <a:t>		Amazon, Wallmart and AliBaba  provide global logistics, marketing, sales and procurement</a:t>
            </a:r>
          </a:p>
          <a:p>
            <a:pPr algn="ctr" eaLnBrk="1" hangingPunct="1">
              <a:buFont typeface="Arial" panose="020B0604020202020204" pitchFamily="34" charset="0"/>
              <a:buNone/>
            </a:pPr>
            <a:endParaRPr lang="pt-PT" altLang="pt-PT" sz="2000" dirty="0"/>
          </a:p>
          <a:p>
            <a:pPr algn="ctr" eaLnBrk="1" hangingPunct="1">
              <a:buFont typeface="Arial" panose="020B0604020202020204" pitchFamily="34" charset="0"/>
              <a:buNone/>
            </a:pPr>
            <a:r>
              <a:rPr lang="pt-PT" altLang="pt-PT" sz="2000" dirty="0"/>
              <a:t>		There are 150 million investors online  that provide high  liquidity  in Exchanges like 	Deutsche Borse, TSX-V and ASX</a:t>
            </a:r>
          </a:p>
          <a:p>
            <a:pPr eaLnBrk="1" hangingPunct="1"/>
            <a:endParaRPr lang="pt-PT" altLang="pt-P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DEBED-E154-408A-A27F-CBA0426B4405}"/>
              </a:ext>
            </a:extLst>
          </p:cNvPr>
          <p:cNvSpPr>
            <a:spLocks noGrp="1"/>
          </p:cNvSpPr>
          <p:nvPr>
            <p:ph type="title"/>
          </p:nvPr>
        </p:nvSpPr>
        <p:spPr/>
        <p:txBody>
          <a:bodyPr/>
          <a:lstStyle/>
          <a:p>
            <a:endParaRPr lang="pt-PT"/>
          </a:p>
        </p:txBody>
      </p:sp>
      <p:pic>
        <p:nvPicPr>
          <p:cNvPr id="5" name="Content Placeholder 4">
            <a:extLst>
              <a:ext uri="{FF2B5EF4-FFF2-40B4-BE49-F238E27FC236}">
                <a16:creationId xmlns:a16="http://schemas.microsoft.com/office/drawing/2014/main" id="{17A54CFA-0770-42E9-BA23-CBB63BF74716}"/>
              </a:ext>
            </a:extLst>
          </p:cNvPr>
          <p:cNvPicPr>
            <a:picLocks noGrp="1" noChangeAspect="1"/>
          </p:cNvPicPr>
          <p:nvPr>
            <p:ph idx="1"/>
          </p:nvPr>
        </p:nvPicPr>
        <p:blipFill>
          <a:blip r:embed="rId2"/>
          <a:stretch>
            <a:fillRect/>
          </a:stretch>
        </p:blipFill>
        <p:spPr>
          <a:xfrm>
            <a:off x="2895817" y="728870"/>
            <a:ext cx="6208428" cy="4918364"/>
          </a:xfrm>
        </p:spPr>
      </p:pic>
    </p:spTree>
    <p:extLst>
      <p:ext uri="{BB962C8B-B14F-4D97-AF65-F5344CB8AC3E}">
        <p14:creationId xmlns:p14="http://schemas.microsoft.com/office/powerpoint/2010/main" val="1903822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B668C-30F0-419B-BD3A-5AAED50F193C}"/>
              </a:ext>
            </a:extLst>
          </p:cNvPr>
          <p:cNvSpPr>
            <a:spLocks noGrp="1"/>
          </p:cNvSpPr>
          <p:nvPr>
            <p:ph type="title"/>
          </p:nvPr>
        </p:nvSpPr>
        <p:spPr/>
        <p:txBody>
          <a:bodyPr/>
          <a:lstStyle/>
          <a:p>
            <a:r>
              <a:rPr lang="pt-PT" dirty="0"/>
              <a:t>Financing product development</a:t>
            </a:r>
          </a:p>
        </p:txBody>
      </p:sp>
      <p:sp>
        <p:nvSpPr>
          <p:cNvPr id="3" name="Content Placeholder 2">
            <a:extLst>
              <a:ext uri="{FF2B5EF4-FFF2-40B4-BE49-F238E27FC236}">
                <a16:creationId xmlns:a16="http://schemas.microsoft.com/office/drawing/2014/main" id="{955CFA92-1238-4D01-BF1B-A0AB35017DC8}"/>
              </a:ext>
            </a:extLst>
          </p:cNvPr>
          <p:cNvSpPr>
            <a:spLocks noGrp="1"/>
          </p:cNvSpPr>
          <p:nvPr>
            <p:ph idx="1"/>
          </p:nvPr>
        </p:nvSpPr>
        <p:spPr/>
        <p:txBody>
          <a:bodyPr/>
          <a:lstStyle/>
          <a:p>
            <a:pPr marL="0" indent="0">
              <a:buNone/>
            </a:pPr>
            <a:endParaRPr lang="pt-PT" dirty="0"/>
          </a:p>
          <a:p>
            <a:pPr marL="0" indent="0" algn="ctr">
              <a:buNone/>
            </a:pPr>
            <a:r>
              <a:rPr lang="pt-PT" dirty="0"/>
              <a:t>Accelerators</a:t>
            </a: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pt-PT" sz="2400" b="0" i="0" u="none" strike="noStrike" kern="1200" cap="none" spc="0" normalizeH="0" baseline="0" noProof="0" dirty="0">
              <a:ln>
                <a:noFill/>
              </a:ln>
              <a:solidFill>
                <a:srgbClr val="57AD68"/>
              </a:solidFill>
              <a:effectLst/>
              <a:uLnTx/>
              <a:uFillTx/>
              <a:latin typeface="PT Serif"/>
              <a:ea typeface="+mn-ea"/>
              <a:cs typeface="+mn-cs"/>
              <a:hlinkClick r:id="rId2"/>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pt-PT" sz="2400" b="0" i="0" u="none" strike="noStrike" kern="1200" cap="none" spc="0" normalizeH="0" baseline="0" noProof="0" dirty="0">
                <a:ln>
                  <a:noFill/>
                </a:ln>
                <a:solidFill>
                  <a:srgbClr val="57AD68"/>
                </a:solidFill>
                <a:effectLst/>
                <a:uLnTx/>
                <a:uFillTx/>
                <a:latin typeface="PT Serif"/>
                <a:ea typeface="+mn-ea"/>
                <a:cs typeface="+mn-cs"/>
                <a:hlinkClick r:id="rId2"/>
              </a:rPr>
              <a:t>List of acelerators/incubators/</a:t>
            </a:r>
            <a:endParaRPr kumimoji="0" lang="pt-PT" sz="2400" b="0" i="0" u="none" strike="noStrike" kern="1200" cap="none" spc="0" normalizeH="0" baseline="0" noProof="0" dirty="0">
              <a:ln>
                <a:noFill/>
              </a:ln>
              <a:solidFill>
                <a:srgbClr val="57AD68"/>
              </a:solidFill>
              <a:effectLst/>
              <a:uLnTx/>
              <a:uFillTx/>
              <a:latin typeface="PT Serif"/>
              <a:ea typeface="+mn-ea"/>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pt-PT" sz="2400" b="0" i="0" u="none" strike="noStrike" kern="1200" cap="none" spc="0" normalizeH="0" baseline="0" noProof="0" dirty="0">
              <a:ln>
                <a:noFill/>
              </a:ln>
              <a:solidFill>
                <a:srgbClr val="57AD68"/>
              </a:solidFill>
              <a:effectLst/>
              <a:uLnTx/>
              <a:uFillTx/>
              <a:latin typeface="PT Serif"/>
              <a:ea typeface="+mn-ea"/>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pt-PT" sz="2400" b="0" i="0" u="none" strike="noStrike" kern="1200" cap="none" spc="0" normalizeH="0" baseline="0" noProof="0" dirty="0">
                <a:ln>
                  <a:noFill/>
                </a:ln>
                <a:solidFill>
                  <a:srgbClr val="57AD68"/>
                </a:solidFill>
                <a:effectLst/>
                <a:uLnTx/>
                <a:uFillTx/>
                <a:latin typeface="PT Serif"/>
                <a:ea typeface="+mn-ea"/>
                <a:cs typeface="+mn-cs"/>
                <a:hlinkClick r:id="rId3"/>
              </a:rPr>
              <a:t>https://www.ycombinator.com/</a:t>
            </a:r>
            <a:endParaRPr kumimoji="0" lang="pt-PT" sz="2400" b="0" i="0" u="none" strike="noStrike" kern="1200" cap="none" spc="0" normalizeH="0" baseline="0" noProof="0" dirty="0">
              <a:ln>
                <a:noFill/>
              </a:ln>
              <a:solidFill>
                <a:srgbClr val="57AD68"/>
              </a:solidFill>
              <a:effectLst/>
              <a:uLnTx/>
              <a:uFillTx/>
              <a:latin typeface="PT Serif"/>
              <a:ea typeface="+mn-ea"/>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lang="pt-PT" sz="2400" dirty="0">
              <a:solidFill>
                <a:srgbClr val="57AD68"/>
              </a:solidFill>
              <a:latin typeface="PT Serif"/>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pt-PT" sz="2400" b="0" i="0" u="none" strike="noStrike" kern="1200" cap="none" spc="0" normalizeH="0" baseline="0" noProof="0" dirty="0">
                <a:ln>
                  <a:noFill/>
                </a:ln>
                <a:solidFill>
                  <a:srgbClr val="57AD68"/>
                </a:solidFill>
                <a:effectLst/>
                <a:uLnTx/>
                <a:uFillTx/>
                <a:latin typeface="PT Serif"/>
                <a:ea typeface="+mn-ea"/>
                <a:cs typeface="+mn-cs"/>
                <a:hlinkClick r:id="rId4"/>
              </a:rPr>
              <a:t>https://bolt.io/</a:t>
            </a:r>
            <a:r>
              <a:rPr kumimoji="0" lang="pt-PT" sz="2400" b="0" i="0" u="none" strike="noStrike" kern="1200" cap="none" spc="0" normalizeH="0" baseline="0" noProof="0" dirty="0">
                <a:ln>
                  <a:noFill/>
                </a:ln>
                <a:solidFill>
                  <a:srgbClr val="57AD68"/>
                </a:solidFill>
                <a:effectLst/>
                <a:uLnTx/>
                <a:uFillTx/>
                <a:latin typeface="PT Serif"/>
                <a:ea typeface="+mn-ea"/>
                <a:cs typeface="+mn-cs"/>
              </a:rPr>
              <a:t>  </a:t>
            </a:r>
          </a:p>
          <a:p>
            <a:pPr marL="1257300" lvl="3" indent="0">
              <a:buNone/>
            </a:pPr>
            <a:endParaRPr lang="pt-PT" dirty="0"/>
          </a:p>
        </p:txBody>
      </p:sp>
    </p:spTree>
    <p:extLst>
      <p:ext uri="{BB962C8B-B14F-4D97-AF65-F5344CB8AC3E}">
        <p14:creationId xmlns:p14="http://schemas.microsoft.com/office/powerpoint/2010/main" val="3835751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a:extLst>
              <a:ext uri="{FF2B5EF4-FFF2-40B4-BE49-F238E27FC236}">
                <a16:creationId xmlns:a16="http://schemas.microsoft.com/office/drawing/2014/main" id="{B959220B-3BD7-47C5-9B9F-CFEC8D1E54D6}"/>
              </a:ext>
            </a:extLst>
          </p:cNvPr>
          <p:cNvSpPr>
            <a:spLocks noChangeArrowheads="1"/>
          </p:cNvSpPr>
          <p:nvPr/>
        </p:nvSpPr>
        <p:spPr bwMode="auto">
          <a:xfrm>
            <a:off x="7508875" y="6457950"/>
            <a:ext cx="3079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pt-PT">
                <a:latin typeface="Calibri" panose="020F0502020204030204" pitchFamily="34" charset="0"/>
              </a:rPr>
              <a:t> Picture Credits: </a:t>
            </a:r>
            <a:r>
              <a:rPr lang="en-US" altLang="pt-PT">
                <a:latin typeface="Calibri" panose="020F0502020204030204" pitchFamily="34" charset="0"/>
                <a:hlinkClick r:id="rId3"/>
              </a:rPr>
              <a:t>Ludwig Gatzke</a:t>
            </a:r>
            <a:endParaRPr lang="en-US" altLang="pt-PT">
              <a:latin typeface="Calibri" panose="020F0502020204030204" pitchFamily="34" charset="0"/>
            </a:endParaRPr>
          </a:p>
        </p:txBody>
      </p:sp>
      <p:pic>
        <p:nvPicPr>
          <p:cNvPr id="10243" name="Picture 2" descr="web logos of 2006">
            <a:extLst>
              <a:ext uri="{FF2B5EF4-FFF2-40B4-BE49-F238E27FC236}">
                <a16:creationId xmlns:a16="http://schemas.microsoft.com/office/drawing/2014/main" id="{AEC8B50F-74CE-42C3-A679-6D8B1375E6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9326" y="3054350"/>
            <a:ext cx="3095625"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rapezoid 5">
            <a:extLst>
              <a:ext uri="{FF2B5EF4-FFF2-40B4-BE49-F238E27FC236}">
                <a16:creationId xmlns:a16="http://schemas.microsoft.com/office/drawing/2014/main" id="{B1FF68C6-FD40-4EF3-8F5A-0BD6BF633311}"/>
              </a:ext>
            </a:extLst>
          </p:cNvPr>
          <p:cNvSpPr/>
          <p:nvPr/>
        </p:nvSpPr>
        <p:spPr>
          <a:xfrm rot="5400000">
            <a:off x="4907757" y="4504532"/>
            <a:ext cx="1327150" cy="214313"/>
          </a:xfrm>
          <a:prstGeom prst="trapezoid">
            <a:avLst>
              <a:gd name="adj" fmla="val 117534"/>
            </a:avLst>
          </a:prstGeom>
          <a:solidFill>
            <a:schemeClr val="accent5">
              <a:lumMod val="40000"/>
              <a:lumOff val="60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vert="vert270" lIns="36000" rIns="36000" anchor="ctr"/>
          <a:lstStyle/>
          <a:p>
            <a:pPr algn="ctr">
              <a:defRPr/>
            </a:pPr>
            <a:endParaRPr lang="en-US" dirty="0"/>
          </a:p>
        </p:txBody>
      </p:sp>
      <p:pic>
        <p:nvPicPr>
          <p:cNvPr id="10245" name="Picture 4" descr="https://encrypted-tbn2.google.com/images?q=tbn:ANd9GcTD02NIVnB32hluVtGOI0m8f12-bUywVVpCRSIDcPRY-xXoNH_TZQ">
            <a:extLst>
              <a:ext uri="{FF2B5EF4-FFF2-40B4-BE49-F238E27FC236}">
                <a16:creationId xmlns:a16="http://schemas.microsoft.com/office/drawing/2014/main" id="{FF11149F-120F-4437-8F26-16834F5B4B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0101" y="3846514"/>
            <a:ext cx="2181225"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rapezoid 7">
            <a:extLst>
              <a:ext uri="{FF2B5EF4-FFF2-40B4-BE49-F238E27FC236}">
                <a16:creationId xmlns:a16="http://schemas.microsoft.com/office/drawing/2014/main" id="{581F476C-5377-4722-B536-D2C6DE56783F}"/>
              </a:ext>
            </a:extLst>
          </p:cNvPr>
          <p:cNvSpPr/>
          <p:nvPr/>
        </p:nvSpPr>
        <p:spPr>
          <a:xfrm rot="5400000">
            <a:off x="7975601" y="3814764"/>
            <a:ext cx="531813" cy="160337"/>
          </a:xfrm>
          <a:prstGeom prst="trapezoid">
            <a:avLst>
              <a:gd name="adj" fmla="val 117534"/>
            </a:avLst>
          </a:prstGeom>
          <a:solidFill>
            <a:schemeClr val="accent5">
              <a:lumMod val="40000"/>
              <a:lumOff val="60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vert="vert270" lIns="36000" rIns="36000" anchor="ctr"/>
          <a:lstStyle/>
          <a:p>
            <a:pPr algn="ctr">
              <a:defRPr/>
            </a:pPr>
            <a:endParaRPr lang="en-US" dirty="0"/>
          </a:p>
        </p:txBody>
      </p:sp>
      <p:sp>
        <p:nvSpPr>
          <p:cNvPr id="9" name="Trapezoid 8">
            <a:extLst>
              <a:ext uri="{FF2B5EF4-FFF2-40B4-BE49-F238E27FC236}">
                <a16:creationId xmlns:a16="http://schemas.microsoft.com/office/drawing/2014/main" id="{14BB310F-11BD-42D9-934C-6665EFF8FABE}"/>
              </a:ext>
            </a:extLst>
          </p:cNvPr>
          <p:cNvSpPr/>
          <p:nvPr/>
        </p:nvSpPr>
        <p:spPr>
          <a:xfrm rot="5400000">
            <a:off x="7980364" y="4452939"/>
            <a:ext cx="530225" cy="180975"/>
          </a:xfrm>
          <a:prstGeom prst="trapezoid">
            <a:avLst>
              <a:gd name="adj" fmla="val 117534"/>
            </a:avLst>
          </a:prstGeom>
          <a:solidFill>
            <a:schemeClr val="accent5">
              <a:lumMod val="40000"/>
              <a:lumOff val="60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vert="vert270" lIns="36000" rIns="36000" anchor="ctr"/>
          <a:lstStyle/>
          <a:p>
            <a:pPr algn="ctr">
              <a:defRPr/>
            </a:pPr>
            <a:endParaRPr lang="en-US" dirty="0"/>
          </a:p>
        </p:txBody>
      </p:sp>
      <p:sp>
        <p:nvSpPr>
          <p:cNvPr id="10" name="Trapezoid 9">
            <a:extLst>
              <a:ext uri="{FF2B5EF4-FFF2-40B4-BE49-F238E27FC236}">
                <a16:creationId xmlns:a16="http://schemas.microsoft.com/office/drawing/2014/main" id="{EEDFED10-BC08-46C6-B2B8-455F2D71CE4B}"/>
              </a:ext>
            </a:extLst>
          </p:cNvPr>
          <p:cNvSpPr/>
          <p:nvPr/>
        </p:nvSpPr>
        <p:spPr>
          <a:xfrm rot="5400000">
            <a:off x="7976395" y="5110958"/>
            <a:ext cx="530225" cy="160337"/>
          </a:xfrm>
          <a:prstGeom prst="trapezoid">
            <a:avLst>
              <a:gd name="adj" fmla="val 117534"/>
            </a:avLst>
          </a:prstGeom>
          <a:solidFill>
            <a:schemeClr val="accent5">
              <a:lumMod val="40000"/>
              <a:lumOff val="60000"/>
            </a:schemeClr>
          </a:solidFill>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vert="vert270" lIns="36000" rIns="36000" anchor="ctr"/>
          <a:lstStyle/>
          <a:p>
            <a:pPr algn="ctr">
              <a:defRPr/>
            </a:pPr>
            <a:endParaRPr lang="en-US" dirty="0"/>
          </a:p>
        </p:txBody>
      </p:sp>
      <p:pic>
        <p:nvPicPr>
          <p:cNvPr id="10249" name="Picture 6" descr="http://www.directaclick.net/images/facebook2.jpg">
            <a:extLst>
              <a:ext uri="{FF2B5EF4-FFF2-40B4-BE49-F238E27FC236}">
                <a16:creationId xmlns:a16="http://schemas.microsoft.com/office/drawing/2014/main" id="{FEBC8CDD-DA29-4B88-8B9C-1167C5F630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43914" y="3629025"/>
            <a:ext cx="13239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8" descr="http://www.ottawa.com.br/blog/wp-content/uploads/2012/03/google-novidades-pesquisa.jpg">
            <a:extLst>
              <a:ext uri="{FF2B5EF4-FFF2-40B4-BE49-F238E27FC236}">
                <a16:creationId xmlns:a16="http://schemas.microsoft.com/office/drawing/2014/main" id="{83BF4E25-7F8F-436A-9699-7B955EAB57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12175" y="4365626"/>
            <a:ext cx="1106488"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Picture 10" descr="http://worldamazon.site40.net/wordpress/wp-content/uploads/2011/08/logo_amazon.thumbnail1.gif">
            <a:extLst>
              <a:ext uri="{FF2B5EF4-FFF2-40B4-BE49-F238E27FC236}">
                <a16:creationId xmlns:a16="http://schemas.microsoft.com/office/drawing/2014/main" id="{0D2EA09E-74CA-42EF-AE6C-FEDF25FF8F2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32985" b="33508"/>
          <a:stretch>
            <a:fillRect/>
          </a:stretch>
        </p:blipFill>
        <p:spPr bwMode="auto">
          <a:xfrm>
            <a:off x="8512175" y="4986339"/>
            <a:ext cx="12192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ight Brace 13">
            <a:extLst>
              <a:ext uri="{FF2B5EF4-FFF2-40B4-BE49-F238E27FC236}">
                <a16:creationId xmlns:a16="http://schemas.microsoft.com/office/drawing/2014/main" id="{D09CCECC-C5F8-4781-B710-A158933435FC}"/>
              </a:ext>
            </a:extLst>
          </p:cNvPr>
          <p:cNvSpPr/>
          <p:nvPr/>
        </p:nvSpPr>
        <p:spPr>
          <a:xfrm rot="16200000">
            <a:off x="3531395" y="1239045"/>
            <a:ext cx="473075" cy="2554287"/>
          </a:xfrm>
          <a:prstGeom prst="rightBrace">
            <a:avLst>
              <a:gd name="adj1" fmla="val 50759"/>
              <a:gd name="adj2" fmla="val 48725"/>
            </a:avLst>
          </a:prstGeom>
          <a:ln/>
        </p:spPr>
        <p:style>
          <a:lnRef idx="3">
            <a:schemeClr val="dk1"/>
          </a:lnRef>
          <a:fillRef idx="0">
            <a:schemeClr val="dk1"/>
          </a:fillRef>
          <a:effectRef idx="2">
            <a:schemeClr val="dk1"/>
          </a:effectRef>
          <a:fontRef idx="minor">
            <a:schemeClr val="tx1"/>
          </a:fontRef>
        </p:style>
        <p:txBody>
          <a:bodyPr anchor="ctr"/>
          <a:lstStyle/>
          <a:p>
            <a:pPr algn="ctr">
              <a:defRPr/>
            </a:pPr>
            <a:endParaRPr lang="en-US"/>
          </a:p>
        </p:txBody>
      </p:sp>
      <p:sp>
        <p:nvSpPr>
          <p:cNvPr id="15" name="Right Brace 14">
            <a:extLst>
              <a:ext uri="{FF2B5EF4-FFF2-40B4-BE49-F238E27FC236}">
                <a16:creationId xmlns:a16="http://schemas.microsoft.com/office/drawing/2014/main" id="{1142F718-B4BC-44CA-A051-37A0F93FFE1C}"/>
              </a:ext>
            </a:extLst>
          </p:cNvPr>
          <p:cNvSpPr/>
          <p:nvPr/>
        </p:nvSpPr>
        <p:spPr>
          <a:xfrm rot="16200000">
            <a:off x="8932070" y="2458245"/>
            <a:ext cx="269875" cy="1462087"/>
          </a:xfrm>
          <a:prstGeom prst="rightBrace">
            <a:avLst>
              <a:gd name="adj1" fmla="val 50759"/>
              <a:gd name="adj2" fmla="val 48725"/>
            </a:avLst>
          </a:prstGeom>
          <a:ln/>
        </p:spPr>
        <p:style>
          <a:lnRef idx="3">
            <a:schemeClr val="dk1"/>
          </a:lnRef>
          <a:fillRef idx="0">
            <a:schemeClr val="dk1"/>
          </a:fillRef>
          <a:effectRef idx="2">
            <a:schemeClr val="dk1"/>
          </a:effectRef>
          <a:fontRef idx="minor">
            <a:schemeClr val="tx1"/>
          </a:fontRef>
        </p:style>
        <p:txBody>
          <a:bodyPr anchor="ctr"/>
          <a:lstStyle/>
          <a:p>
            <a:pPr algn="ctr">
              <a:defRPr/>
            </a:pPr>
            <a:endParaRPr lang="en-US"/>
          </a:p>
        </p:txBody>
      </p:sp>
      <p:sp>
        <p:nvSpPr>
          <p:cNvPr id="16" name="Right Brace 15">
            <a:extLst>
              <a:ext uri="{FF2B5EF4-FFF2-40B4-BE49-F238E27FC236}">
                <a16:creationId xmlns:a16="http://schemas.microsoft.com/office/drawing/2014/main" id="{8D10C630-FF86-4132-B589-8C609692D9B5}"/>
              </a:ext>
            </a:extLst>
          </p:cNvPr>
          <p:cNvSpPr/>
          <p:nvPr/>
        </p:nvSpPr>
        <p:spPr>
          <a:xfrm rot="16200000">
            <a:off x="6680995" y="2429670"/>
            <a:ext cx="363537" cy="1965325"/>
          </a:xfrm>
          <a:prstGeom prst="rightBrace">
            <a:avLst>
              <a:gd name="adj1" fmla="val 50759"/>
              <a:gd name="adj2" fmla="val 48725"/>
            </a:avLst>
          </a:prstGeom>
          <a:ln/>
        </p:spPr>
        <p:style>
          <a:lnRef idx="3">
            <a:schemeClr val="dk1"/>
          </a:lnRef>
          <a:fillRef idx="0">
            <a:schemeClr val="dk1"/>
          </a:fillRef>
          <a:effectRef idx="2">
            <a:schemeClr val="dk1"/>
          </a:effectRef>
          <a:fontRef idx="minor">
            <a:schemeClr val="tx1"/>
          </a:fontRef>
        </p:style>
        <p:txBody>
          <a:bodyPr anchor="ctr"/>
          <a:lstStyle/>
          <a:p>
            <a:pPr algn="ctr">
              <a:defRPr/>
            </a:pPr>
            <a:endParaRPr lang="en-US"/>
          </a:p>
        </p:txBody>
      </p:sp>
      <p:sp>
        <p:nvSpPr>
          <p:cNvPr id="10255" name="TextBox 4">
            <a:extLst>
              <a:ext uri="{FF2B5EF4-FFF2-40B4-BE49-F238E27FC236}">
                <a16:creationId xmlns:a16="http://schemas.microsoft.com/office/drawing/2014/main" id="{AAF80E9B-C733-4CC9-81AA-0438C98176AF}"/>
              </a:ext>
            </a:extLst>
          </p:cNvPr>
          <p:cNvSpPr txBox="1">
            <a:spLocks noChangeArrowheads="1"/>
          </p:cNvSpPr>
          <p:nvPr/>
        </p:nvSpPr>
        <p:spPr bwMode="auto">
          <a:xfrm>
            <a:off x="2495551" y="1876425"/>
            <a:ext cx="2563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pt-PT" sz="2000">
                <a:latin typeface="Calibri" panose="020F0502020204030204" pitchFamily="34" charset="0"/>
              </a:rPr>
              <a:t>Angel funded start-ups</a:t>
            </a:r>
          </a:p>
        </p:txBody>
      </p:sp>
      <p:sp>
        <p:nvSpPr>
          <p:cNvPr id="10256" name="TextBox 17">
            <a:extLst>
              <a:ext uri="{FF2B5EF4-FFF2-40B4-BE49-F238E27FC236}">
                <a16:creationId xmlns:a16="http://schemas.microsoft.com/office/drawing/2014/main" id="{CA72C6B0-671B-4786-B7AE-03875908AED7}"/>
              </a:ext>
            </a:extLst>
          </p:cNvPr>
          <p:cNvSpPr txBox="1">
            <a:spLocks noChangeArrowheads="1"/>
          </p:cNvSpPr>
          <p:nvPr/>
        </p:nvSpPr>
        <p:spPr bwMode="auto">
          <a:xfrm>
            <a:off x="6092825" y="2439989"/>
            <a:ext cx="15684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pt-PT" sz="2000">
                <a:latin typeface="Calibri" panose="020F0502020204030204" pitchFamily="34" charset="0"/>
              </a:rPr>
              <a:t>User Traction</a:t>
            </a:r>
          </a:p>
          <a:p>
            <a:pPr eaLnBrk="1" hangingPunct="1"/>
            <a:r>
              <a:rPr lang="en-US" altLang="pt-PT" sz="2000">
                <a:latin typeface="Calibri" panose="020F0502020204030204" pitchFamily="34" charset="0"/>
              </a:rPr>
              <a:t>VC Backing</a:t>
            </a:r>
          </a:p>
        </p:txBody>
      </p:sp>
      <p:sp>
        <p:nvSpPr>
          <p:cNvPr id="10257" name="TextBox 18">
            <a:extLst>
              <a:ext uri="{FF2B5EF4-FFF2-40B4-BE49-F238E27FC236}">
                <a16:creationId xmlns:a16="http://schemas.microsoft.com/office/drawing/2014/main" id="{28C43586-B7E8-4EAE-915E-ABDE520D855F}"/>
              </a:ext>
            </a:extLst>
          </p:cNvPr>
          <p:cNvSpPr txBox="1">
            <a:spLocks noChangeArrowheads="1"/>
          </p:cNvSpPr>
          <p:nvPr/>
        </p:nvSpPr>
        <p:spPr bwMode="auto">
          <a:xfrm>
            <a:off x="8064501" y="2276476"/>
            <a:ext cx="21129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pt-PT" sz="2000">
                <a:latin typeface="Calibri" panose="020F0502020204030204" pitchFamily="34" charset="0"/>
              </a:rPr>
              <a:t>Billions of revenue</a:t>
            </a:r>
          </a:p>
          <a:p>
            <a:pPr algn="ctr" eaLnBrk="1" hangingPunct="1"/>
            <a:r>
              <a:rPr lang="en-US" altLang="pt-PT" sz="2000">
                <a:latin typeface="Calibri" panose="020F0502020204030204" pitchFamily="34" charset="0"/>
              </a:rPr>
              <a:t>Winners</a:t>
            </a:r>
          </a:p>
        </p:txBody>
      </p:sp>
      <p:sp>
        <p:nvSpPr>
          <p:cNvPr id="10258" name="TextBox 10">
            <a:extLst>
              <a:ext uri="{FF2B5EF4-FFF2-40B4-BE49-F238E27FC236}">
                <a16:creationId xmlns:a16="http://schemas.microsoft.com/office/drawing/2014/main" id="{AD2F1783-3556-4ADB-868A-AC1BC83F7F45}"/>
              </a:ext>
            </a:extLst>
          </p:cNvPr>
          <p:cNvSpPr txBox="1">
            <a:spLocks noChangeArrowheads="1"/>
          </p:cNvSpPr>
          <p:nvPr/>
        </p:nvSpPr>
        <p:spPr bwMode="auto">
          <a:xfrm>
            <a:off x="2219326" y="404813"/>
            <a:ext cx="827881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pt-PT" sz="2400">
              <a:latin typeface="Calibri" panose="020F0502020204030204" pitchFamily="34" charset="0"/>
            </a:endParaRPr>
          </a:p>
          <a:p>
            <a:pPr algn="ctr" eaLnBrk="1" hangingPunct="1"/>
            <a:r>
              <a:rPr lang="en-US" altLang="pt-PT" sz="4000">
                <a:latin typeface="Calibri" panose="020F0502020204030204" pitchFamily="34" charset="0"/>
              </a:rPr>
              <a:t>Silicon Valley Model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AA4FD-160C-4969-A746-554F32694ACB}"/>
              </a:ext>
            </a:extLst>
          </p:cNvPr>
          <p:cNvSpPr>
            <a:spLocks noGrp="1"/>
          </p:cNvSpPr>
          <p:nvPr>
            <p:ph type="title"/>
          </p:nvPr>
        </p:nvSpPr>
        <p:spPr/>
        <p:txBody>
          <a:bodyPr/>
          <a:lstStyle/>
          <a:p>
            <a:r>
              <a:rPr lang="pt-PT" dirty="0"/>
              <a:t>Financing product development</a:t>
            </a:r>
          </a:p>
        </p:txBody>
      </p:sp>
      <p:sp>
        <p:nvSpPr>
          <p:cNvPr id="3" name="Content Placeholder 2">
            <a:extLst>
              <a:ext uri="{FF2B5EF4-FFF2-40B4-BE49-F238E27FC236}">
                <a16:creationId xmlns:a16="http://schemas.microsoft.com/office/drawing/2014/main" id="{DFE585B5-B78B-463C-B883-451EA71FC5DA}"/>
              </a:ext>
            </a:extLst>
          </p:cNvPr>
          <p:cNvSpPr>
            <a:spLocks noGrp="1"/>
          </p:cNvSpPr>
          <p:nvPr>
            <p:ph idx="1"/>
          </p:nvPr>
        </p:nvSpPr>
        <p:spPr>
          <a:xfrm>
            <a:off x="609600" y="1732722"/>
            <a:ext cx="10972800" cy="4525963"/>
          </a:xfrm>
        </p:spPr>
        <p:txBody>
          <a:bodyPr/>
          <a:lstStyle/>
          <a:p>
            <a:pPr marL="0" indent="0" algn="ctr">
              <a:buNone/>
            </a:pPr>
            <a:endParaRPr lang="pt-PT" u="sng" dirty="0">
              <a:solidFill>
                <a:srgbClr val="0000FF"/>
              </a:solidFill>
              <a:latin typeface="PT Serif"/>
            </a:endParaRPr>
          </a:p>
          <a:p>
            <a:pPr marL="0" indent="0" algn="ctr">
              <a:buNone/>
            </a:pPr>
            <a:endParaRPr lang="pt-PT" sz="2800" b="0" i="0" u="sng" dirty="0">
              <a:solidFill>
                <a:srgbClr val="0000FF"/>
              </a:solidFill>
              <a:effectLst/>
              <a:latin typeface="PT Serif"/>
            </a:endParaRPr>
          </a:p>
          <a:p>
            <a:pPr marL="0" indent="0" algn="ctr">
              <a:buNone/>
            </a:pPr>
            <a:r>
              <a:rPr lang="pt-PT" sz="2800" b="0" i="0" u="sng" dirty="0">
                <a:solidFill>
                  <a:srgbClr val="0000FF"/>
                </a:solidFill>
                <a:effectLst/>
                <a:latin typeface="Calibri" panose="020F0502020204030204" pitchFamily="34" charset="0"/>
                <a:cs typeface="Calibri" panose="020F0502020204030204" pitchFamily="34" charset="0"/>
              </a:rPr>
              <a:t>Angel and venture financing (an american view)</a:t>
            </a:r>
            <a:endParaRPr lang="pt-PT" sz="2800" b="0" i="0" u="sng" dirty="0">
              <a:solidFill>
                <a:srgbClr val="0000FF"/>
              </a:solidFill>
              <a:effectLst/>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endParaRPr>
          </a:p>
          <a:p>
            <a:pPr marL="0" indent="0" algn="ctr">
              <a:buNone/>
            </a:pPr>
            <a:endParaRPr lang="pt-PT" b="0" i="0" dirty="0">
              <a:solidFill>
                <a:srgbClr val="383838"/>
              </a:solidFill>
              <a:effectLst/>
              <a:latin typeface="PT Serif"/>
            </a:endParaRPr>
          </a:p>
          <a:p>
            <a:pPr marL="0" indent="0">
              <a:buNone/>
            </a:pPr>
            <a:endParaRPr lang="pt-PT" dirty="0"/>
          </a:p>
        </p:txBody>
      </p:sp>
    </p:spTree>
    <p:extLst>
      <p:ext uri="{BB962C8B-B14F-4D97-AF65-F5344CB8AC3E}">
        <p14:creationId xmlns:p14="http://schemas.microsoft.com/office/powerpoint/2010/main" val="1562543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739E0-B734-4612-B7B6-B351EE2B0C66}"/>
              </a:ext>
            </a:extLst>
          </p:cNvPr>
          <p:cNvSpPr>
            <a:spLocks noGrp="1"/>
          </p:cNvSpPr>
          <p:nvPr>
            <p:ph type="title"/>
          </p:nvPr>
        </p:nvSpPr>
        <p:spPr/>
        <p:txBody>
          <a:bodyPr/>
          <a:lstStyle/>
          <a:p>
            <a:r>
              <a:rPr lang="pt-PT" dirty="0"/>
              <a:t>Financing product development</a:t>
            </a:r>
          </a:p>
        </p:txBody>
      </p:sp>
      <p:sp>
        <p:nvSpPr>
          <p:cNvPr id="3" name="Content Placeholder 2">
            <a:extLst>
              <a:ext uri="{FF2B5EF4-FFF2-40B4-BE49-F238E27FC236}">
                <a16:creationId xmlns:a16="http://schemas.microsoft.com/office/drawing/2014/main" id="{6BB9A13A-308D-4698-B31A-B5665C6B51AC}"/>
              </a:ext>
            </a:extLst>
          </p:cNvPr>
          <p:cNvSpPr>
            <a:spLocks noGrp="1"/>
          </p:cNvSpPr>
          <p:nvPr>
            <p:ph idx="1"/>
          </p:nvPr>
        </p:nvSpPr>
        <p:spPr/>
        <p:txBody>
          <a:body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lang="pt-PT" dirty="0">
              <a:solidFill>
                <a:srgbClr val="57AD68"/>
              </a:solidFill>
              <a:latin typeface="PT Serif"/>
              <a:hlinkClick r:id="rId2"/>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lang="pt-PT" dirty="0">
              <a:solidFill>
                <a:srgbClr val="57AD68"/>
              </a:solidFill>
              <a:latin typeface="Calibri" panose="020F0502020204030204" pitchFamily="34" charset="0"/>
              <a:cs typeface="Calibri" panose="020F0502020204030204" pitchFamily="34" charset="0"/>
              <a:hlinkClick r:id="rId2"/>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pt-PT" sz="2800" dirty="0">
                <a:solidFill>
                  <a:srgbClr val="57AD68"/>
                </a:solidFill>
                <a:latin typeface="Calibri" panose="020F0502020204030204" pitchFamily="34" charset="0"/>
                <a:cs typeface="Calibri" panose="020F0502020204030204" pitchFamily="34" charset="0"/>
                <a:hlinkClick r:id="rId2"/>
              </a:rPr>
              <a:t>Alternative funding sources to venture capital</a:t>
            </a: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lang="pt-PT" sz="2800" dirty="0">
              <a:solidFill>
                <a:srgbClr val="57AD68"/>
              </a:solidFill>
              <a:latin typeface="PT Serif"/>
              <a:hlinkClick r:id="rId2"/>
            </a:endParaRPr>
          </a:p>
          <a:p>
            <a:pPr marL="0" indent="0" algn="ctr">
              <a:lnSpc>
                <a:spcPct val="115000"/>
              </a:lnSpc>
              <a:spcAft>
                <a:spcPts val="1000"/>
              </a:spcAft>
              <a:buNone/>
            </a:pPr>
            <a:r>
              <a:rPr lang="en-US" sz="28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3"/>
              </a:rPr>
              <a:t>EY-Cambridge alternative finance report</a:t>
            </a:r>
            <a:endParaRPr lang="en-US" sz="28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lgn="ctr">
              <a:lnSpc>
                <a:spcPct val="115000"/>
              </a:lnSpc>
              <a:spcAft>
                <a:spcPts val="1000"/>
              </a:spcAft>
              <a:buNone/>
            </a:pPr>
            <a:r>
              <a:rPr lang="en-US" sz="2800" dirty="0">
                <a:latin typeface="Calibri" panose="020F0502020204030204" pitchFamily="34" charset="0"/>
                <a:ea typeface="Calibri" panose="020F0502020204030204" pitchFamily="34" charset="0"/>
                <a:cs typeface="Calibri" panose="020F0502020204030204" pitchFamily="34" charset="0"/>
                <a:hlinkClick r:id="rId4"/>
              </a:rPr>
              <a:t>ICOs</a:t>
            </a:r>
            <a:endParaRPr lang="pt-PT"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pt-PT" dirty="0">
                <a:solidFill>
                  <a:srgbClr val="57AD68"/>
                </a:solidFill>
                <a:latin typeface="PT Serif"/>
                <a:hlinkClick r:id="rId2"/>
              </a:rPr>
              <a:t> </a:t>
            </a:r>
            <a:endParaRPr kumimoji="0" lang="pt-PT" sz="3200" b="0" i="0" u="none" strike="noStrike" kern="1200" cap="none" spc="0" normalizeH="0" baseline="0" noProof="0" dirty="0">
              <a:ln>
                <a:noFill/>
              </a:ln>
              <a:solidFill>
                <a:srgbClr val="57AD68"/>
              </a:solidFill>
              <a:effectLst/>
              <a:uLnTx/>
              <a:uFillTx/>
              <a:latin typeface="PT Serif"/>
              <a:ea typeface="+mn-ea"/>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pt-PT" sz="3200" b="0" i="0" u="none" strike="noStrike" kern="1200" cap="none" spc="0" normalizeH="0" baseline="0" noProof="0" dirty="0">
              <a:ln>
                <a:noFill/>
              </a:ln>
              <a:solidFill>
                <a:srgbClr val="383838"/>
              </a:solidFill>
              <a:effectLst/>
              <a:uLnTx/>
              <a:uFillTx/>
              <a:latin typeface="PT Serif"/>
              <a:ea typeface="+mn-ea"/>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pt-PT" sz="3200" b="0" i="0" u="none" strike="noStrike" kern="1200" cap="none" spc="0" normalizeH="0" baseline="0" noProof="0" dirty="0">
              <a:ln>
                <a:noFill/>
              </a:ln>
              <a:solidFill>
                <a:srgbClr val="383838"/>
              </a:solidFill>
              <a:effectLst/>
              <a:uLnTx/>
              <a:uFillTx/>
              <a:latin typeface="PT Serif"/>
              <a:ea typeface="+mn-ea"/>
              <a:cs typeface="+mn-cs"/>
            </a:endParaRPr>
          </a:p>
          <a:p>
            <a:pPr marL="0" indent="0">
              <a:buNone/>
            </a:pPr>
            <a:endParaRPr lang="pt-PT" dirty="0"/>
          </a:p>
        </p:txBody>
      </p:sp>
    </p:spTree>
    <p:extLst>
      <p:ext uri="{BB962C8B-B14F-4D97-AF65-F5344CB8AC3E}">
        <p14:creationId xmlns:p14="http://schemas.microsoft.com/office/powerpoint/2010/main" val="2889651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4E3A6-A5CF-49DA-B22B-DF6024BAEEF0}"/>
              </a:ext>
            </a:extLst>
          </p:cNvPr>
          <p:cNvSpPr>
            <a:spLocks noGrp="1"/>
          </p:cNvSpPr>
          <p:nvPr>
            <p:ph type="title"/>
          </p:nvPr>
        </p:nvSpPr>
        <p:spPr/>
        <p:txBody>
          <a:bodyPr/>
          <a:lstStyle/>
          <a:p>
            <a:r>
              <a:rPr lang="pt-PT" dirty="0"/>
              <a:t>Financing product development</a:t>
            </a:r>
          </a:p>
        </p:txBody>
      </p:sp>
      <p:sp>
        <p:nvSpPr>
          <p:cNvPr id="3" name="Content Placeholder 2">
            <a:extLst>
              <a:ext uri="{FF2B5EF4-FFF2-40B4-BE49-F238E27FC236}">
                <a16:creationId xmlns:a16="http://schemas.microsoft.com/office/drawing/2014/main" id="{804BC2AC-E90E-40D8-B287-F0AFE244C87F}"/>
              </a:ext>
            </a:extLst>
          </p:cNvPr>
          <p:cNvSpPr>
            <a:spLocks noGrp="1"/>
          </p:cNvSpPr>
          <p:nvPr>
            <p:ph idx="1"/>
          </p:nvPr>
        </p:nvSpPr>
        <p:spPr/>
        <p:txBody>
          <a:bodyPr/>
          <a:lstStyle/>
          <a:p>
            <a:pPr marL="0" indent="0">
              <a:buNone/>
            </a:pPr>
            <a:endParaRPr lang="pt-PT" dirty="0"/>
          </a:p>
          <a:p>
            <a:pPr marL="0" marR="0" lvl="0" indent="0" algn="ctr" defTabSz="914400" rtl="0" eaLnBrk="1" fontAlgn="base" latinLnBrk="0" hangingPunct="1">
              <a:lnSpc>
                <a:spcPct val="115000"/>
              </a:lnSpc>
              <a:spcBef>
                <a:spcPct val="20000"/>
              </a:spcBef>
              <a:spcAft>
                <a:spcPts val="1000"/>
              </a:spcAft>
              <a:buClrTx/>
              <a:buSzTx/>
              <a:buFont typeface="Arial" panose="020B0604020202020204" pitchFamily="34" charset="0"/>
              <a:buNone/>
              <a:tabLst/>
              <a:defRPr/>
            </a:pPr>
            <a:r>
              <a:rPr kumimoji="0" lang="en-US" sz="2800" b="0" i="0" u="sng" strike="noStrike" kern="1200" cap="none" spc="0" normalizeH="0" baseline="0" noProof="0" dirty="0">
                <a:ln>
                  <a:noFill/>
                </a:ln>
                <a:solidFill>
                  <a:srgbClr val="0000FF"/>
                </a:solidFill>
                <a:effectLst/>
                <a:uLnTx/>
                <a:uFillTx/>
                <a:latin typeface="+mj-lt"/>
                <a:ea typeface="Times New Roman" panose="02020603050405020304" pitchFamily="18" charset="0"/>
                <a:cs typeface="Calibri" panose="020F0502020204030204" pitchFamily="34" charset="0"/>
                <a:hlinkClick r:id="rId2"/>
              </a:rPr>
              <a:t>https://www.sequoiacap.com/build/</a:t>
            </a:r>
            <a:endParaRPr kumimoji="0" lang="pt-PT" sz="2800" b="0" i="0" u="none" strike="noStrike" kern="1200" cap="none" spc="0" normalizeH="0" baseline="0" noProof="0" dirty="0">
              <a:ln>
                <a:noFill/>
              </a:ln>
              <a:solidFill>
                <a:prstClr val="black"/>
              </a:solidFill>
              <a:effectLst/>
              <a:uLnTx/>
              <a:uFillTx/>
              <a:latin typeface="+mj-lt"/>
              <a:ea typeface="Calibri" panose="020F0502020204030204" pitchFamily="34" charset="0"/>
              <a:cs typeface="Times New Roman" panose="02020603050405020304" pitchFamily="18" charset="0"/>
            </a:endParaRPr>
          </a:p>
          <a:p>
            <a:pPr marL="0" indent="0" algn="ctr">
              <a:buNone/>
            </a:pPr>
            <a:endParaRPr lang="pt-PT" dirty="0">
              <a:latin typeface="+mj-lt"/>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pt-PT" sz="2800" b="0" i="0" u="none" strike="noStrike" kern="1200" cap="none" spc="0" normalizeH="0" baseline="0" noProof="0" dirty="0">
                <a:ln>
                  <a:noFill/>
                </a:ln>
                <a:solidFill>
                  <a:srgbClr val="57AD68"/>
                </a:solidFill>
                <a:effectLst/>
                <a:uLnTx/>
                <a:uFillTx/>
                <a:latin typeface="+mj-lt"/>
                <a:ea typeface="+mn-ea"/>
                <a:cs typeface="+mn-cs"/>
                <a:hlinkClick r:id="rId3" tooltip="the-elevator-pitch"/>
              </a:rPr>
              <a:t>The Elevator Pitch</a:t>
            </a:r>
            <a:endParaRPr kumimoji="0" lang="pt-PT" sz="2800" b="0" i="0" u="none" strike="noStrike" kern="1200" cap="none" spc="0" normalizeH="0" baseline="0" noProof="0" dirty="0">
              <a:ln>
                <a:noFill/>
              </a:ln>
              <a:solidFill>
                <a:srgbClr val="57AD68"/>
              </a:solidFill>
              <a:effectLst/>
              <a:uLnTx/>
              <a:uFillTx/>
              <a:latin typeface="+mj-lt"/>
              <a:ea typeface="+mn-ea"/>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pt-PT" sz="2800" b="0" i="0" u="none" strike="noStrike" kern="1200" cap="none" spc="0" normalizeH="0" baseline="0" noProof="0" dirty="0">
              <a:ln>
                <a:noFill/>
              </a:ln>
              <a:solidFill>
                <a:srgbClr val="57AD68"/>
              </a:solidFill>
              <a:effectLst/>
              <a:uLnTx/>
              <a:uFillTx/>
              <a:latin typeface="+mj-lt"/>
              <a:ea typeface="+mn-ea"/>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pt-PT" sz="2800" b="0" i="0" u="none" strike="noStrike" kern="1200" cap="none" spc="0" normalizeH="0" baseline="0" noProof="0" dirty="0">
              <a:ln>
                <a:noFill/>
              </a:ln>
              <a:solidFill>
                <a:srgbClr val="383838"/>
              </a:solidFill>
              <a:effectLst/>
              <a:uLnTx/>
              <a:uFillTx/>
              <a:latin typeface="+mj-lt"/>
              <a:ea typeface="+mn-ea"/>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pt-PT" sz="2800" b="0" i="0" u="none" strike="noStrike" kern="1200" cap="none" spc="0" normalizeH="0" baseline="0" noProof="0" dirty="0">
                <a:ln>
                  <a:noFill/>
                </a:ln>
                <a:solidFill>
                  <a:srgbClr val="57AD68"/>
                </a:solidFill>
                <a:effectLst/>
                <a:uLnTx/>
                <a:uFillTx/>
                <a:latin typeface="+mj-lt"/>
                <a:ea typeface="+mn-ea"/>
                <a:cs typeface="+mn-cs"/>
                <a:hlinkClick r:id="rId4"/>
              </a:rPr>
              <a:t>A sample of “pitches”</a:t>
            </a:r>
            <a:endParaRPr kumimoji="0" lang="pt-PT" sz="2800" b="0" i="0" u="none" strike="noStrike" kern="1200" cap="none" spc="0" normalizeH="0" baseline="0" noProof="0" dirty="0">
              <a:ln>
                <a:noFill/>
              </a:ln>
              <a:solidFill>
                <a:srgbClr val="383838"/>
              </a:solidFill>
              <a:effectLst/>
              <a:uLnTx/>
              <a:uFillTx/>
              <a:latin typeface="+mj-lt"/>
              <a:ea typeface="+mn-ea"/>
              <a:cs typeface="+mn-cs"/>
            </a:endParaRPr>
          </a:p>
          <a:p>
            <a:pPr marL="0" indent="0">
              <a:buNone/>
            </a:pPr>
            <a:endParaRPr lang="pt-PT" dirty="0"/>
          </a:p>
        </p:txBody>
      </p:sp>
    </p:spTree>
    <p:extLst>
      <p:ext uri="{BB962C8B-B14F-4D97-AF65-F5344CB8AC3E}">
        <p14:creationId xmlns:p14="http://schemas.microsoft.com/office/powerpoint/2010/main" val="1538501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03B39D-0D9B-48F2-91B6-E2277A9553BC}"/>
              </a:ext>
            </a:extLst>
          </p:cNvPr>
          <p:cNvSpPr>
            <a:spLocks noGrp="1"/>
          </p:cNvSpPr>
          <p:nvPr>
            <p:ph type="sldNum" sz="quarter" idx="4294967295"/>
          </p:nvPr>
        </p:nvSpPr>
        <p:spPr>
          <a:xfrm>
            <a:off x="11307763" y="6264275"/>
            <a:ext cx="884237" cy="5492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Roboto"/>
                <a:ea typeface="+mn-ea"/>
                <a:cs typeface="+mn-cs"/>
              </a:rPr>
              <a:t> | </a:t>
            </a:r>
            <a:fld id="{C80D9E65-88DB-445E-A278-980344531DBD}" type="slidenum">
              <a:rPr kumimoji="0" lang="en-US" sz="1200" b="0" i="0" u="none" strike="noStrike" kern="1200" cap="none" spc="0" normalizeH="0" baseline="0" noProof="0" smtClean="0">
                <a:ln>
                  <a:noFill/>
                </a:ln>
                <a:solidFill>
                  <a:prstClr val="black">
                    <a:tint val="75000"/>
                  </a:prstClr>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Roboto"/>
              <a:ea typeface="+mn-ea"/>
              <a:cs typeface="+mn-cs"/>
            </a:endParaRPr>
          </a:p>
        </p:txBody>
      </p:sp>
    </p:spTree>
    <p:extLst>
      <p:ext uri="{BB962C8B-B14F-4D97-AF65-F5344CB8AC3E}">
        <p14:creationId xmlns:p14="http://schemas.microsoft.com/office/powerpoint/2010/main" val="113064477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BS_Powerpoint template">
  <a:themeElements>
    <a:clrScheme name="Custom 1">
      <a:dk1>
        <a:sysClr val="windowText" lastClr="000000"/>
      </a:dk1>
      <a:lt1>
        <a:sysClr val="window" lastClr="FFFFFF"/>
      </a:lt1>
      <a:dk2>
        <a:srgbClr val="242852"/>
      </a:dk2>
      <a:lt2>
        <a:srgbClr val="ACCBF9"/>
      </a:lt2>
      <a:accent1>
        <a:srgbClr val="192A40"/>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BS_Powerpoint template" id="{24E03D2C-D48C-431D-BFFC-E600D9AE27CB}" vid="{03FB2831-8314-4012-92D5-7D4922723314}"/>
    </a:ext>
  </a:extLst>
</a:theme>
</file>

<file path=ppt/theme/theme3.xml><?xml version="1.0" encoding="utf-8"?>
<a:theme xmlns:a="http://schemas.openxmlformats.org/drawingml/2006/main" name="Office Theme">
  <a:themeElements>
    <a:clrScheme name="Custom 1">
      <a:dk1>
        <a:sysClr val="windowText" lastClr="000000"/>
      </a:dk1>
      <a:lt1>
        <a:sysClr val="window" lastClr="FFFFFF"/>
      </a:lt1>
      <a:dk2>
        <a:srgbClr val="242852"/>
      </a:dk2>
      <a:lt2>
        <a:srgbClr val="ACCBF9"/>
      </a:lt2>
      <a:accent1>
        <a:srgbClr val="192A40"/>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_ppt" id="{A6588600-6EA4-4093-8F28-76337128705A}" vid="{2C2CE4CC-8D47-4100-A9FF-5E934A3DB14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737</Words>
  <Application>Microsoft Office PowerPoint</Application>
  <PresentationFormat>Widescreen</PresentationFormat>
  <Paragraphs>121</Paragraphs>
  <Slides>21</Slides>
  <Notes>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21</vt:i4>
      </vt:variant>
    </vt:vector>
  </HeadingPairs>
  <TitlesOfParts>
    <vt:vector size="30" baseType="lpstr">
      <vt:lpstr>Arial</vt:lpstr>
      <vt:lpstr>Calibri</vt:lpstr>
      <vt:lpstr>PT Serif</vt:lpstr>
      <vt:lpstr>Roboto</vt:lpstr>
      <vt:lpstr>Roboto Condensed</vt:lpstr>
      <vt:lpstr>Ubuntu</vt:lpstr>
      <vt:lpstr>1_Office Theme</vt:lpstr>
      <vt:lpstr>PBS_Powerpoint template</vt:lpstr>
      <vt:lpstr>Office Theme</vt:lpstr>
      <vt:lpstr>Financing product development</vt:lpstr>
      <vt:lpstr>PowerPoint Presentation</vt:lpstr>
      <vt:lpstr>PowerPoint Presentation</vt:lpstr>
      <vt:lpstr>PowerPoint Presentation</vt:lpstr>
      <vt:lpstr> “The difference between the US and Europe, is that we believe in the young” Nicholas Negroponte</vt:lpstr>
      <vt:lpstr>PowerPoint Presentation</vt:lpstr>
      <vt:lpstr>PowerPoint Presentation</vt:lpstr>
      <vt:lpstr>PowerPoint Presentation</vt:lpstr>
      <vt:lpstr>PowerPoint Presentation</vt:lpstr>
      <vt:lpstr>Financing product development</vt:lpstr>
      <vt:lpstr>“Crowdfunding”</vt:lpstr>
      <vt:lpstr>Crowdfunding</vt:lpstr>
      <vt:lpstr>PowerPoint Presentation</vt:lpstr>
      <vt:lpstr>Financing product development</vt:lpstr>
      <vt:lpstr>PowerPoint Presentation</vt:lpstr>
      <vt:lpstr>Financing product development</vt:lpstr>
      <vt:lpstr>PowerPoint Presentation</vt:lpstr>
      <vt:lpstr>Financing product development</vt:lpstr>
      <vt:lpstr>Financing product development</vt:lpstr>
      <vt:lpstr>Financing product development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Financing the development of products</dc:title>
  <dc:creator>Antonio Camara</dc:creator>
  <cp:lastModifiedBy>Antonio Camara</cp:lastModifiedBy>
  <cp:revision>10</cp:revision>
  <dcterms:created xsi:type="dcterms:W3CDTF">2021-01-28T10:14:46Z</dcterms:created>
  <dcterms:modified xsi:type="dcterms:W3CDTF">2021-01-28T14:42:57Z</dcterms:modified>
</cp:coreProperties>
</file>