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69A5-6AA4-4503-9B9B-4B91379D2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0EAB7-34DC-460D-A234-C996DBF799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18E47-A9E5-46C9-B94A-AE00335E9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5253F-7503-4863-B2B9-B5760F6D7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7F627-76FE-4A77-A47A-982D2718E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950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240FD-A094-4778-8285-B95ED6524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296EF-F2AF-4765-8D3E-E56337EC6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ABEF6-5E1D-4C25-AF2D-06D48C634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A8E3A-2A85-4CB8-B5F4-C7CF8963D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FEDDA-1B90-4887-AB66-03BF96D1E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8630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6D923-8859-49EA-A141-4CECFAD19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6793B-AE19-4B6A-B479-68D504842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3E30C-19E0-4EDD-979B-9372C82CF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C50EC-4960-47B3-A63B-BE1128D50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A354C-4C36-471C-841E-3FF6A613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453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8B996-902B-4A87-B989-17F049C1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D059F-C948-4414-972E-2A386DE09E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FE9133-7852-459F-B4B3-395538828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B0993-7E6B-4B5B-940A-2398AD5BA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5B238-CCA5-49F6-BBD3-5DA57FFAC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E1994-7535-499E-B382-D9502A6CD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906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C2568-AFF8-43D3-9C13-FFE294D90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EA434-7444-49FF-B08A-D308F955D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28ABC-74BF-4AAE-A327-AD740F870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587A4-64B7-4236-8061-F7230E344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B42364-7242-464B-8D7B-D73925F79A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B34CA4-67D4-4D57-83FB-2B0D4B9E2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6BCDA9-465E-4F53-AF2C-5886DED79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42EF80-3D27-4F20-BF89-546D3F7C1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612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E1EB2-F1F5-4E42-9F4E-9FB095AEE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5A816D-3E67-4A37-8C13-B25ECAE7A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404492-4CE1-4A74-B8D5-0BDB4D3D5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99C271-CE42-4160-ABDB-277764FB3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7045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57D63B-7C75-44E3-9497-45C0D7135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3ECB19-76BF-4CEE-9874-A95A9E4D1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BFF3C-D949-4D41-B52B-F89C73F6A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755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46FE-E517-4E60-9273-5DD4A1756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8A8AC-AC11-43D7-B933-6DA35F29A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37682-CAD1-448D-907F-430412DFE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DE1E9-DB6A-41EE-811E-180A2BF7E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56585-C295-4C1C-A2CF-87E3E461E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7CE92-543B-48E3-9CA4-62452679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9433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94A29-F455-41C1-ACE4-F8A742EF5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5DA556-6536-456D-BFA5-D0CE21EA8E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8DA25-4B73-4FC6-A1AA-7FD2AF898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EC043-CC27-4E72-8AD2-3352ED624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5C8BB-53B1-4CF1-B0E5-E62D1738B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C42D7-7127-4A0A-8465-92E8FD49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3956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3DFE-CC19-4FFF-AD1A-474441624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510591-9CCC-454B-9892-7460C5987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D3780-1292-4878-B628-36F88093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603A1-F429-429C-8153-F0AEABE78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BC865-6244-407B-8DFB-71231D4E4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557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C91226-DD11-4490-8A1B-E3FF352444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12E230-BAD4-468E-8BFB-53918F692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ED82E-1987-468B-B18E-169824379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88A15-6A29-4E6D-BE91-F1C5D188A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921F4-95AF-422F-A71A-4EEFA5051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22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76BC32-8CC4-4F3E-BDDF-E4666D49E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6DDFF-7297-438A-84CC-9E5242CE6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8C546-A1C0-4050-BC39-D16B43C509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1EE03-1212-48AC-9117-BB456FB181FC}" type="datetimeFigureOut">
              <a:rPr lang="pt-PT" smtClean="0"/>
              <a:t>07/04/2021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EDEF9-BB0F-46A4-8065-3E3B00B41A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1A5C5-23B9-4B57-9642-4216868A1B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ACB61-3A59-42B8-AD80-4C2C3998B71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993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.usejournal.com/the-surprising-link-between-a-companys-growth-and-its-data-analytics-strategy-8e5be31bbca5" TargetMode="External"/><Relationship Id="rId3" Type="http://schemas.openxmlformats.org/officeDocument/2006/relationships/hyperlink" Target="https://techblog.commercetools.com/building-up-a-data-science-team-from-scratch-7a7b24ba9f2d" TargetMode="External"/><Relationship Id="rId7" Type="http://schemas.openxmlformats.org/officeDocument/2006/relationships/hyperlink" Target="https://medium.com/memory-leak/data-quality-a-primer-f6a945915511" TargetMode="External"/><Relationship Id="rId2" Type="http://schemas.openxmlformats.org/officeDocument/2006/relationships/hyperlink" Target="https://djpardis.medium.com/models-for-integrating-data-science-teams-within-organizations-7c5afa032eb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owardsdatascience.com/the-building-blocks-of-a-modern-data-platform-92e46061165" TargetMode="External"/><Relationship Id="rId5" Type="http://schemas.openxmlformats.org/officeDocument/2006/relationships/hyperlink" Target="https://towardsdatascience.com/everything-a-data-scientist-should-know-about-data-management-6877788c6a42" TargetMode="External"/><Relationship Id="rId4" Type="http://schemas.openxmlformats.org/officeDocument/2006/relationships/hyperlink" Target="https://blog.picnic.nl/data-science-as-a-product-f383dead5aa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2208F-BBB8-4C5C-B776-D212B669F2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Data science links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7AB17-F289-446B-AB43-0B3A973386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/>
              <a:t>Antonio Câmara</a:t>
            </a:r>
          </a:p>
          <a:p>
            <a:r>
              <a:rPr lang="pt-PT" dirty="0"/>
              <a:t>April 2021</a:t>
            </a:r>
          </a:p>
        </p:txBody>
      </p:sp>
    </p:spTree>
    <p:extLst>
      <p:ext uri="{BB962C8B-B14F-4D97-AF65-F5344CB8AC3E}">
        <p14:creationId xmlns:p14="http://schemas.microsoft.com/office/powerpoint/2010/main" val="2279435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5640D-EED9-4E71-8044-846D7AD4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8FA1A-9E3A-4637-91BD-279FAA723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Models for integrating data science teams within companies</a:t>
            </a:r>
            <a:endParaRPr lang="pt-PT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Building a Data Science team from scratch</a:t>
            </a:r>
            <a:endParaRPr lang="en-US" sz="2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Data Science as a product</a:t>
            </a:r>
            <a:endParaRPr lang="en-US" sz="2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Everything a data scientist should know about data management</a:t>
            </a:r>
            <a:endParaRPr lang="en-US" sz="2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The building blocks of a modern data platform</a:t>
            </a:r>
            <a:endParaRPr lang="en-US" sz="2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Data quality-a primer</a:t>
            </a:r>
            <a:endParaRPr lang="en-US" sz="2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The surprising link between a company’s growth and its data analytics strategy</a:t>
            </a:r>
            <a:endParaRPr lang="pt-PT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04695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60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Data science links</vt:lpstr>
      <vt:lpstr>Readings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 links</dc:title>
  <dc:creator>Margarida Guerra</dc:creator>
  <cp:lastModifiedBy>Margarida Guerra</cp:lastModifiedBy>
  <cp:revision>2</cp:revision>
  <dcterms:created xsi:type="dcterms:W3CDTF">2021-04-07T11:58:11Z</dcterms:created>
  <dcterms:modified xsi:type="dcterms:W3CDTF">2021-04-07T12:03:18Z</dcterms:modified>
</cp:coreProperties>
</file>