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5" r:id="rId3"/>
    <p:sldMasterId id="2147483697" r:id="rId4"/>
  </p:sldMasterIdLst>
  <p:sldIdLst>
    <p:sldId id="256" r:id="rId5"/>
    <p:sldId id="355" r:id="rId6"/>
    <p:sldId id="262" r:id="rId7"/>
    <p:sldId id="269" r:id="rId8"/>
    <p:sldId id="356" r:id="rId9"/>
    <p:sldId id="353" r:id="rId10"/>
    <p:sldId id="354" r:id="rId11"/>
    <p:sldId id="357" r:id="rId12"/>
    <p:sldId id="260" r:id="rId13"/>
    <p:sldId id="274" r:id="rId14"/>
    <p:sldId id="276" r:id="rId15"/>
    <p:sldId id="282" r:id="rId16"/>
    <p:sldId id="287" r:id="rId17"/>
    <p:sldId id="290" r:id="rId18"/>
    <p:sldId id="291" r:id="rId19"/>
    <p:sldId id="292" r:id="rId20"/>
    <p:sldId id="358" r:id="rId21"/>
    <p:sldId id="359" r:id="rId22"/>
  </p:sldIdLst>
  <p:sldSz cx="12192000" cy="6858000"/>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816" y="66"/>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B3DF3-050A-41DF-B572-A3E17BCF93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pt-PT"/>
          </a:p>
        </p:txBody>
      </p:sp>
      <p:sp>
        <p:nvSpPr>
          <p:cNvPr id="3" name="Subtitle 2">
            <a:extLst>
              <a:ext uri="{FF2B5EF4-FFF2-40B4-BE49-F238E27FC236}">
                <a16:creationId xmlns:a16="http://schemas.microsoft.com/office/drawing/2014/main" id="{BFC5EB18-FF23-4BB7-AC27-DDE18FC68D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pt-PT"/>
          </a:p>
        </p:txBody>
      </p:sp>
      <p:sp>
        <p:nvSpPr>
          <p:cNvPr id="4" name="Date Placeholder 3">
            <a:extLst>
              <a:ext uri="{FF2B5EF4-FFF2-40B4-BE49-F238E27FC236}">
                <a16:creationId xmlns:a16="http://schemas.microsoft.com/office/drawing/2014/main" id="{B13E3A8D-D174-4406-BE22-60ECC314D737}"/>
              </a:ext>
            </a:extLst>
          </p:cNvPr>
          <p:cNvSpPr>
            <a:spLocks noGrp="1"/>
          </p:cNvSpPr>
          <p:nvPr>
            <p:ph type="dt" sz="half" idx="10"/>
          </p:nvPr>
        </p:nvSpPr>
        <p:spPr/>
        <p:txBody>
          <a:bodyPr/>
          <a:lstStyle/>
          <a:p>
            <a:fld id="{1C7F2450-0DB9-4C04-A092-06E1429CE055}" type="datetimeFigureOut">
              <a:rPr lang="pt-PT" smtClean="0"/>
              <a:t>08/11/2021</a:t>
            </a:fld>
            <a:endParaRPr lang="pt-PT"/>
          </a:p>
        </p:txBody>
      </p:sp>
      <p:sp>
        <p:nvSpPr>
          <p:cNvPr id="5" name="Footer Placeholder 4">
            <a:extLst>
              <a:ext uri="{FF2B5EF4-FFF2-40B4-BE49-F238E27FC236}">
                <a16:creationId xmlns:a16="http://schemas.microsoft.com/office/drawing/2014/main" id="{9EB19988-F218-4D75-91C1-1CD6ACFE741B}"/>
              </a:ext>
            </a:extLst>
          </p:cNvPr>
          <p:cNvSpPr>
            <a:spLocks noGrp="1"/>
          </p:cNvSpPr>
          <p:nvPr>
            <p:ph type="ftr" sz="quarter" idx="11"/>
          </p:nvPr>
        </p:nvSpPr>
        <p:spPr/>
        <p:txBody>
          <a:bodyPr/>
          <a:lstStyle/>
          <a:p>
            <a:endParaRPr lang="pt-PT"/>
          </a:p>
        </p:txBody>
      </p:sp>
      <p:sp>
        <p:nvSpPr>
          <p:cNvPr id="6" name="Slide Number Placeholder 5">
            <a:extLst>
              <a:ext uri="{FF2B5EF4-FFF2-40B4-BE49-F238E27FC236}">
                <a16:creationId xmlns:a16="http://schemas.microsoft.com/office/drawing/2014/main" id="{CF281F8F-6556-4B6C-B624-EBD8745789F3}"/>
              </a:ext>
            </a:extLst>
          </p:cNvPr>
          <p:cNvSpPr>
            <a:spLocks noGrp="1"/>
          </p:cNvSpPr>
          <p:nvPr>
            <p:ph type="sldNum" sz="quarter" idx="12"/>
          </p:nvPr>
        </p:nvSpPr>
        <p:spPr/>
        <p:txBody>
          <a:bodyPr/>
          <a:lstStyle/>
          <a:p>
            <a:fld id="{6CABB7EA-21A1-4BC3-87F5-203A6C08513C}" type="slidenum">
              <a:rPr lang="pt-PT" smtClean="0"/>
              <a:t>‹#›</a:t>
            </a:fld>
            <a:endParaRPr lang="pt-PT"/>
          </a:p>
        </p:txBody>
      </p:sp>
    </p:spTree>
    <p:extLst>
      <p:ext uri="{BB962C8B-B14F-4D97-AF65-F5344CB8AC3E}">
        <p14:creationId xmlns:p14="http://schemas.microsoft.com/office/powerpoint/2010/main" val="18528500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FC9AB-8FF0-43FF-BD7F-0E8AD4C11770}"/>
              </a:ext>
            </a:extLst>
          </p:cNvPr>
          <p:cNvSpPr>
            <a:spLocks noGrp="1"/>
          </p:cNvSpPr>
          <p:nvPr>
            <p:ph type="title"/>
          </p:nvPr>
        </p:nvSpPr>
        <p:spPr/>
        <p:txBody>
          <a:bodyPr/>
          <a:lstStyle/>
          <a:p>
            <a:r>
              <a:rPr lang="en-US"/>
              <a:t>Click to edit Master title style</a:t>
            </a:r>
            <a:endParaRPr lang="pt-PT"/>
          </a:p>
        </p:txBody>
      </p:sp>
      <p:sp>
        <p:nvSpPr>
          <p:cNvPr id="3" name="Content Placeholder 2">
            <a:extLst>
              <a:ext uri="{FF2B5EF4-FFF2-40B4-BE49-F238E27FC236}">
                <a16:creationId xmlns:a16="http://schemas.microsoft.com/office/drawing/2014/main" id="{D48C388F-1D05-40A5-A91B-EE126773631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2CBCEC43-CADA-47E2-9F92-3E28C93B48FC}"/>
              </a:ext>
            </a:extLst>
          </p:cNvPr>
          <p:cNvSpPr>
            <a:spLocks noGrp="1"/>
          </p:cNvSpPr>
          <p:nvPr>
            <p:ph type="dt" sz="half" idx="10"/>
          </p:nvPr>
        </p:nvSpPr>
        <p:spPr/>
        <p:txBody>
          <a:bodyPr/>
          <a:lstStyle/>
          <a:p>
            <a:fld id="{1C7F2450-0DB9-4C04-A092-06E1429CE055}" type="datetimeFigureOut">
              <a:rPr lang="pt-PT" smtClean="0"/>
              <a:t>08/11/2021</a:t>
            </a:fld>
            <a:endParaRPr lang="pt-PT"/>
          </a:p>
        </p:txBody>
      </p:sp>
      <p:sp>
        <p:nvSpPr>
          <p:cNvPr id="5" name="Footer Placeholder 4">
            <a:extLst>
              <a:ext uri="{FF2B5EF4-FFF2-40B4-BE49-F238E27FC236}">
                <a16:creationId xmlns:a16="http://schemas.microsoft.com/office/drawing/2014/main" id="{223FE25E-4067-49EB-92CB-6AB3C94692A1}"/>
              </a:ext>
            </a:extLst>
          </p:cNvPr>
          <p:cNvSpPr>
            <a:spLocks noGrp="1"/>
          </p:cNvSpPr>
          <p:nvPr>
            <p:ph type="ftr" sz="quarter" idx="11"/>
          </p:nvPr>
        </p:nvSpPr>
        <p:spPr/>
        <p:txBody>
          <a:bodyPr/>
          <a:lstStyle/>
          <a:p>
            <a:endParaRPr lang="pt-PT"/>
          </a:p>
        </p:txBody>
      </p:sp>
      <p:sp>
        <p:nvSpPr>
          <p:cNvPr id="6" name="Slide Number Placeholder 5">
            <a:extLst>
              <a:ext uri="{FF2B5EF4-FFF2-40B4-BE49-F238E27FC236}">
                <a16:creationId xmlns:a16="http://schemas.microsoft.com/office/drawing/2014/main" id="{56D59611-948E-41AC-826D-391DAC3ECFD8}"/>
              </a:ext>
            </a:extLst>
          </p:cNvPr>
          <p:cNvSpPr>
            <a:spLocks noGrp="1"/>
          </p:cNvSpPr>
          <p:nvPr>
            <p:ph type="sldNum" sz="quarter" idx="12"/>
          </p:nvPr>
        </p:nvSpPr>
        <p:spPr/>
        <p:txBody>
          <a:bodyPr/>
          <a:lstStyle/>
          <a:p>
            <a:fld id="{6CABB7EA-21A1-4BC3-87F5-203A6C08513C}" type="slidenum">
              <a:rPr lang="pt-PT" smtClean="0"/>
              <a:t>‹#›</a:t>
            </a:fld>
            <a:endParaRPr lang="pt-PT"/>
          </a:p>
        </p:txBody>
      </p:sp>
    </p:spTree>
    <p:extLst>
      <p:ext uri="{BB962C8B-B14F-4D97-AF65-F5344CB8AC3E}">
        <p14:creationId xmlns:p14="http://schemas.microsoft.com/office/powerpoint/2010/main" val="33055900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F1FDC-A0EA-408E-B2EE-2FDC5F5538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pt-PT"/>
          </a:p>
        </p:txBody>
      </p:sp>
      <p:sp>
        <p:nvSpPr>
          <p:cNvPr id="3" name="Text Placeholder 2">
            <a:extLst>
              <a:ext uri="{FF2B5EF4-FFF2-40B4-BE49-F238E27FC236}">
                <a16:creationId xmlns:a16="http://schemas.microsoft.com/office/drawing/2014/main" id="{8E70EEB8-4FDC-4D5C-AAF4-3F148F2E692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7A8B0CB-A78E-441B-9D7B-A8276CC7E82A}"/>
              </a:ext>
            </a:extLst>
          </p:cNvPr>
          <p:cNvSpPr>
            <a:spLocks noGrp="1"/>
          </p:cNvSpPr>
          <p:nvPr>
            <p:ph type="dt" sz="half" idx="10"/>
          </p:nvPr>
        </p:nvSpPr>
        <p:spPr/>
        <p:txBody>
          <a:bodyPr/>
          <a:lstStyle/>
          <a:p>
            <a:fld id="{1C7F2450-0DB9-4C04-A092-06E1429CE055}" type="datetimeFigureOut">
              <a:rPr lang="pt-PT" smtClean="0"/>
              <a:t>08/11/2021</a:t>
            </a:fld>
            <a:endParaRPr lang="pt-PT"/>
          </a:p>
        </p:txBody>
      </p:sp>
      <p:sp>
        <p:nvSpPr>
          <p:cNvPr id="5" name="Footer Placeholder 4">
            <a:extLst>
              <a:ext uri="{FF2B5EF4-FFF2-40B4-BE49-F238E27FC236}">
                <a16:creationId xmlns:a16="http://schemas.microsoft.com/office/drawing/2014/main" id="{9B51D9B8-9F81-457E-A8A2-6C76B55DBCB5}"/>
              </a:ext>
            </a:extLst>
          </p:cNvPr>
          <p:cNvSpPr>
            <a:spLocks noGrp="1"/>
          </p:cNvSpPr>
          <p:nvPr>
            <p:ph type="ftr" sz="quarter" idx="11"/>
          </p:nvPr>
        </p:nvSpPr>
        <p:spPr/>
        <p:txBody>
          <a:bodyPr/>
          <a:lstStyle/>
          <a:p>
            <a:endParaRPr lang="pt-PT"/>
          </a:p>
        </p:txBody>
      </p:sp>
      <p:sp>
        <p:nvSpPr>
          <p:cNvPr id="6" name="Slide Number Placeholder 5">
            <a:extLst>
              <a:ext uri="{FF2B5EF4-FFF2-40B4-BE49-F238E27FC236}">
                <a16:creationId xmlns:a16="http://schemas.microsoft.com/office/drawing/2014/main" id="{65151236-85FE-44B8-9C93-3D99C7BD4AC9}"/>
              </a:ext>
            </a:extLst>
          </p:cNvPr>
          <p:cNvSpPr>
            <a:spLocks noGrp="1"/>
          </p:cNvSpPr>
          <p:nvPr>
            <p:ph type="sldNum" sz="quarter" idx="12"/>
          </p:nvPr>
        </p:nvSpPr>
        <p:spPr/>
        <p:txBody>
          <a:bodyPr/>
          <a:lstStyle/>
          <a:p>
            <a:fld id="{6CABB7EA-21A1-4BC3-87F5-203A6C08513C}" type="slidenum">
              <a:rPr lang="pt-PT" smtClean="0"/>
              <a:t>‹#›</a:t>
            </a:fld>
            <a:endParaRPr lang="pt-PT"/>
          </a:p>
        </p:txBody>
      </p:sp>
    </p:spTree>
    <p:extLst>
      <p:ext uri="{BB962C8B-B14F-4D97-AF65-F5344CB8AC3E}">
        <p14:creationId xmlns:p14="http://schemas.microsoft.com/office/powerpoint/2010/main" val="110587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DE0F3-AF6E-473F-8EE2-89A171F7BE0E}"/>
              </a:ext>
            </a:extLst>
          </p:cNvPr>
          <p:cNvSpPr>
            <a:spLocks noGrp="1"/>
          </p:cNvSpPr>
          <p:nvPr>
            <p:ph type="title"/>
          </p:nvPr>
        </p:nvSpPr>
        <p:spPr/>
        <p:txBody>
          <a:bodyPr/>
          <a:lstStyle/>
          <a:p>
            <a:r>
              <a:rPr lang="en-US"/>
              <a:t>Click to edit Master title style</a:t>
            </a:r>
            <a:endParaRPr lang="pt-PT"/>
          </a:p>
        </p:txBody>
      </p:sp>
      <p:sp>
        <p:nvSpPr>
          <p:cNvPr id="3" name="Content Placeholder 2">
            <a:extLst>
              <a:ext uri="{FF2B5EF4-FFF2-40B4-BE49-F238E27FC236}">
                <a16:creationId xmlns:a16="http://schemas.microsoft.com/office/drawing/2014/main" id="{58A75024-7246-4616-87CE-DF09A8C67D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Content Placeholder 3">
            <a:extLst>
              <a:ext uri="{FF2B5EF4-FFF2-40B4-BE49-F238E27FC236}">
                <a16:creationId xmlns:a16="http://schemas.microsoft.com/office/drawing/2014/main" id="{EA416D40-9EAD-4D38-B64F-55A96653074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Date Placeholder 4">
            <a:extLst>
              <a:ext uri="{FF2B5EF4-FFF2-40B4-BE49-F238E27FC236}">
                <a16:creationId xmlns:a16="http://schemas.microsoft.com/office/drawing/2014/main" id="{38AB8B12-F3F0-486B-9277-3EEF75637156}"/>
              </a:ext>
            </a:extLst>
          </p:cNvPr>
          <p:cNvSpPr>
            <a:spLocks noGrp="1"/>
          </p:cNvSpPr>
          <p:nvPr>
            <p:ph type="dt" sz="half" idx="10"/>
          </p:nvPr>
        </p:nvSpPr>
        <p:spPr/>
        <p:txBody>
          <a:bodyPr/>
          <a:lstStyle/>
          <a:p>
            <a:fld id="{1C7F2450-0DB9-4C04-A092-06E1429CE055}" type="datetimeFigureOut">
              <a:rPr lang="pt-PT" smtClean="0"/>
              <a:t>08/11/2021</a:t>
            </a:fld>
            <a:endParaRPr lang="pt-PT"/>
          </a:p>
        </p:txBody>
      </p:sp>
      <p:sp>
        <p:nvSpPr>
          <p:cNvPr id="6" name="Footer Placeholder 5">
            <a:extLst>
              <a:ext uri="{FF2B5EF4-FFF2-40B4-BE49-F238E27FC236}">
                <a16:creationId xmlns:a16="http://schemas.microsoft.com/office/drawing/2014/main" id="{60EB96ED-CDB8-4943-A3E2-1D39B512AD9B}"/>
              </a:ext>
            </a:extLst>
          </p:cNvPr>
          <p:cNvSpPr>
            <a:spLocks noGrp="1"/>
          </p:cNvSpPr>
          <p:nvPr>
            <p:ph type="ftr" sz="quarter" idx="11"/>
          </p:nvPr>
        </p:nvSpPr>
        <p:spPr/>
        <p:txBody>
          <a:bodyPr/>
          <a:lstStyle/>
          <a:p>
            <a:endParaRPr lang="pt-PT"/>
          </a:p>
        </p:txBody>
      </p:sp>
      <p:sp>
        <p:nvSpPr>
          <p:cNvPr id="7" name="Slide Number Placeholder 6">
            <a:extLst>
              <a:ext uri="{FF2B5EF4-FFF2-40B4-BE49-F238E27FC236}">
                <a16:creationId xmlns:a16="http://schemas.microsoft.com/office/drawing/2014/main" id="{BBDFC1D8-2C47-4DAE-B19A-8402632FD040}"/>
              </a:ext>
            </a:extLst>
          </p:cNvPr>
          <p:cNvSpPr>
            <a:spLocks noGrp="1"/>
          </p:cNvSpPr>
          <p:nvPr>
            <p:ph type="sldNum" sz="quarter" idx="12"/>
          </p:nvPr>
        </p:nvSpPr>
        <p:spPr/>
        <p:txBody>
          <a:bodyPr/>
          <a:lstStyle/>
          <a:p>
            <a:fld id="{6CABB7EA-21A1-4BC3-87F5-203A6C08513C}" type="slidenum">
              <a:rPr lang="pt-PT" smtClean="0"/>
              <a:t>‹#›</a:t>
            </a:fld>
            <a:endParaRPr lang="pt-PT"/>
          </a:p>
        </p:txBody>
      </p:sp>
    </p:spTree>
    <p:extLst>
      <p:ext uri="{BB962C8B-B14F-4D97-AF65-F5344CB8AC3E}">
        <p14:creationId xmlns:p14="http://schemas.microsoft.com/office/powerpoint/2010/main" val="2992044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66347-BE7E-4857-B3E0-9D14768523C6}"/>
              </a:ext>
            </a:extLst>
          </p:cNvPr>
          <p:cNvSpPr>
            <a:spLocks noGrp="1"/>
          </p:cNvSpPr>
          <p:nvPr>
            <p:ph type="title"/>
          </p:nvPr>
        </p:nvSpPr>
        <p:spPr>
          <a:xfrm>
            <a:off x="839788" y="365125"/>
            <a:ext cx="10515600" cy="1325563"/>
          </a:xfrm>
        </p:spPr>
        <p:txBody>
          <a:bodyPr/>
          <a:lstStyle/>
          <a:p>
            <a:r>
              <a:rPr lang="en-US"/>
              <a:t>Click to edit Master title style</a:t>
            </a:r>
            <a:endParaRPr lang="pt-PT"/>
          </a:p>
        </p:txBody>
      </p:sp>
      <p:sp>
        <p:nvSpPr>
          <p:cNvPr id="3" name="Text Placeholder 2">
            <a:extLst>
              <a:ext uri="{FF2B5EF4-FFF2-40B4-BE49-F238E27FC236}">
                <a16:creationId xmlns:a16="http://schemas.microsoft.com/office/drawing/2014/main" id="{D7DD4A9F-FA4B-472F-B822-54CA50FA0D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21F28-5A22-42D6-B72D-5849772D8DC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Text Placeholder 4">
            <a:extLst>
              <a:ext uri="{FF2B5EF4-FFF2-40B4-BE49-F238E27FC236}">
                <a16:creationId xmlns:a16="http://schemas.microsoft.com/office/drawing/2014/main" id="{92309822-95F4-4C24-95B0-57BD9403D6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B699BE9-589C-4C82-AE0F-B2E6115769A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7" name="Date Placeholder 6">
            <a:extLst>
              <a:ext uri="{FF2B5EF4-FFF2-40B4-BE49-F238E27FC236}">
                <a16:creationId xmlns:a16="http://schemas.microsoft.com/office/drawing/2014/main" id="{34D256FF-E045-4336-885E-754331BB5B1D}"/>
              </a:ext>
            </a:extLst>
          </p:cNvPr>
          <p:cNvSpPr>
            <a:spLocks noGrp="1"/>
          </p:cNvSpPr>
          <p:nvPr>
            <p:ph type="dt" sz="half" idx="10"/>
          </p:nvPr>
        </p:nvSpPr>
        <p:spPr/>
        <p:txBody>
          <a:bodyPr/>
          <a:lstStyle/>
          <a:p>
            <a:fld id="{1C7F2450-0DB9-4C04-A092-06E1429CE055}" type="datetimeFigureOut">
              <a:rPr lang="pt-PT" smtClean="0"/>
              <a:t>08/11/2021</a:t>
            </a:fld>
            <a:endParaRPr lang="pt-PT"/>
          </a:p>
        </p:txBody>
      </p:sp>
      <p:sp>
        <p:nvSpPr>
          <p:cNvPr id="8" name="Footer Placeholder 7">
            <a:extLst>
              <a:ext uri="{FF2B5EF4-FFF2-40B4-BE49-F238E27FC236}">
                <a16:creationId xmlns:a16="http://schemas.microsoft.com/office/drawing/2014/main" id="{B6521A05-4474-42C9-8EE5-565E0ED73714}"/>
              </a:ext>
            </a:extLst>
          </p:cNvPr>
          <p:cNvSpPr>
            <a:spLocks noGrp="1"/>
          </p:cNvSpPr>
          <p:nvPr>
            <p:ph type="ftr" sz="quarter" idx="11"/>
          </p:nvPr>
        </p:nvSpPr>
        <p:spPr/>
        <p:txBody>
          <a:bodyPr/>
          <a:lstStyle/>
          <a:p>
            <a:endParaRPr lang="pt-PT"/>
          </a:p>
        </p:txBody>
      </p:sp>
      <p:sp>
        <p:nvSpPr>
          <p:cNvPr id="9" name="Slide Number Placeholder 8">
            <a:extLst>
              <a:ext uri="{FF2B5EF4-FFF2-40B4-BE49-F238E27FC236}">
                <a16:creationId xmlns:a16="http://schemas.microsoft.com/office/drawing/2014/main" id="{FBCA63CD-FB48-458D-BA26-88DC6BD0B12B}"/>
              </a:ext>
            </a:extLst>
          </p:cNvPr>
          <p:cNvSpPr>
            <a:spLocks noGrp="1"/>
          </p:cNvSpPr>
          <p:nvPr>
            <p:ph type="sldNum" sz="quarter" idx="12"/>
          </p:nvPr>
        </p:nvSpPr>
        <p:spPr/>
        <p:txBody>
          <a:bodyPr/>
          <a:lstStyle/>
          <a:p>
            <a:fld id="{6CABB7EA-21A1-4BC3-87F5-203A6C08513C}" type="slidenum">
              <a:rPr lang="pt-PT" smtClean="0"/>
              <a:t>‹#›</a:t>
            </a:fld>
            <a:endParaRPr lang="pt-PT"/>
          </a:p>
        </p:txBody>
      </p:sp>
    </p:spTree>
    <p:extLst>
      <p:ext uri="{BB962C8B-B14F-4D97-AF65-F5344CB8AC3E}">
        <p14:creationId xmlns:p14="http://schemas.microsoft.com/office/powerpoint/2010/main" val="720901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CB004-B03A-4501-AD2B-211BAD468450}"/>
              </a:ext>
            </a:extLst>
          </p:cNvPr>
          <p:cNvSpPr>
            <a:spLocks noGrp="1"/>
          </p:cNvSpPr>
          <p:nvPr>
            <p:ph type="title"/>
          </p:nvPr>
        </p:nvSpPr>
        <p:spPr/>
        <p:txBody>
          <a:bodyPr/>
          <a:lstStyle/>
          <a:p>
            <a:r>
              <a:rPr lang="en-US"/>
              <a:t>Click to edit Master title style</a:t>
            </a:r>
            <a:endParaRPr lang="pt-PT"/>
          </a:p>
        </p:txBody>
      </p:sp>
      <p:sp>
        <p:nvSpPr>
          <p:cNvPr id="3" name="Date Placeholder 2">
            <a:extLst>
              <a:ext uri="{FF2B5EF4-FFF2-40B4-BE49-F238E27FC236}">
                <a16:creationId xmlns:a16="http://schemas.microsoft.com/office/drawing/2014/main" id="{33795580-EB66-41EB-8320-D34981C8EAF6}"/>
              </a:ext>
            </a:extLst>
          </p:cNvPr>
          <p:cNvSpPr>
            <a:spLocks noGrp="1"/>
          </p:cNvSpPr>
          <p:nvPr>
            <p:ph type="dt" sz="half" idx="10"/>
          </p:nvPr>
        </p:nvSpPr>
        <p:spPr/>
        <p:txBody>
          <a:bodyPr/>
          <a:lstStyle/>
          <a:p>
            <a:fld id="{1C7F2450-0DB9-4C04-A092-06E1429CE055}" type="datetimeFigureOut">
              <a:rPr lang="pt-PT" smtClean="0"/>
              <a:t>08/11/2021</a:t>
            </a:fld>
            <a:endParaRPr lang="pt-PT"/>
          </a:p>
        </p:txBody>
      </p:sp>
      <p:sp>
        <p:nvSpPr>
          <p:cNvPr id="4" name="Footer Placeholder 3">
            <a:extLst>
              <a:ext uri="{FF2B5EF4-FFF2-40B4-BE49-F238E27FC236}">
                <a16:creationId xmlns:a16="http://schemas.microsoft.com/office/drawing/2014/main" id="{473261DE-A894-4599-A77B-5E3F1B94BF16}"/>
              </a:ext>
            </a:extLst>
          </p:cNvPr>
          <p:cNvSpPr>
            <a:spLocks noGrp="1"/>
          </p:cNvSpPr>
          <p:nvPr>
            <p:ph type="ftr" sz="quarter" idx="11"/>
          </p:nvPr>
        </p:nvSpPr>
        <p:spPr/>
        <p:txBody>
          <a:bodyPr/>
          <a:lstStyle/>
          <a:p>
            <a:endParaRPr lang="pt-PT"/>
          </a:p>
        </p:txBody>
      </p:sp>
      <p:sp>
        <p:nvSpPr>
          <p:cNvPr id="5" name="Slide Number Placeholder 4">
            <a:extLst>
              <a:ext uri="{FF2B5EF4-FFF2-40B4-BE49-F238E27FC236}">
                <a16:creationId xmlns:a16="http://schemas.microsoft.com/office/drawing/2014/main" id="{11BB0916-292D-4774-AEA4-1583D80828DD}"/>
              </a:ext>
            </a:extLst>
          </p:cNvPr>
          <p:cNvSpPr>
            <a:spLocks noGrp="1"/>
          </p:cNvSpPr>
          <p:nvPr>
            <p:ph type="sldNum" sz="quarter" idx="12"/>
          </p:nvPr>
        </p:nvSpPr>
        <p:spPr/>
        <p:txBody>
          <a:bodyPr/>
          <a:lstStyle/>
          <a:p>
            <a:fld id="{6CABB7EA-21A1-4BC3-87F5-203A6C08513C}" type="slidenum">
              <a:rPr lang="pt-PT" smtClean="0"/>
              <a:t>‹#›</a:t>
            </a:fld>
            <a:endParaRPr lang="pt-PT"/>
          </a:p>
        </p:txBody>
      </p:sp>
    </p:spTree>
    <p:extLst>
      <p:ext uri="{BB962C8B-B14F-4D97-AF65-F5344CB8AC3E}">
        <p14:creationId xmlns:p14="http://schemas.microsoft.com/office/powerpoint/2010/main" val="1007373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94D923-EC28-4543-B235-383F9ABDC44C}"/>
              </a:ext>
            </a:extLst>
          </p:cNvPr>
          <p:cNvSpPr>
            <a:spLocks noGrp="1"/>
          </p:cNvSpPr>
          <p:nvPr>
            <p:ph type="dt" sz="half" idx="10"/>
          </p:nvPr>
        </p:nvSpPr>
        <p:spPr/>
        <p:txBody>
          <a:bodyPr/>
          <a:lstStyle/>
          <a:p>
            <a:fld id="{1C7F2450-0DB9-4C04-A092-06E1429CE055}" type="datetimeFigureOut">
              <a:rPr lang="pt-PT" smtClean="0"/>
              <a:t>08/11/2021</a:t>
            </a:fld>
            <a:endParaRPr lang="pt-PT"/>
          </a:p>
        </p:txBody>
      </p:sp>
      <p:sp>
        <p:nvSpPr>
          <p:cNvPr id="3" name="Footer Placeholder 2">
            <a:extLst>
              <a:ext uri="{FF2B5EF4-FFF2-40B4-BE49-F238E27FC236}">
                <a16:creationId xmlns:a16="http://schemas.microsoft.com/office/drawing/2014/main" id="{9D24CF1D-2EA1-4427-867B-5A66D0947915}"/>
              </a:ext>
            </a:extLst>
          </p:cNvPr>
          <p:cNvSpPr>
            <a:spLocks noGrp="1"/>
          </p:cNvSpPr>
          <p:nvPr>
            <p:ph type="ftr" sz="quarter" idx="11"/>
          </p:nvPr>
        </p:nvSpPr>
        <p:spPr/>
        <p:txBody>
          <a:bodyPr/>
          <a:lstStyle/>
          <a:p>
            <a:endParaRPr lang="pt-PT"/>
          </a:p>
        </p:txBody>
      </p:sp>
      <p:sp>
        <p:nvSpPr>
          <p:cNvPr id="4" name="Slide Number Placeholder 3">
            <a:extLst>
              <a:ext uri="{FF2B5EF4-FFF2-40B4-BE49-F238E27FC236}">
                <a16:creationId xmlns:a16="http://schemas.microsoft.com/office/drawing/2014/main" id="{0B3E94C0-007A-486F-B323-C626B03BD89B}"/>
              </a:ext>
            </a:extLst>
          </p:cNvPr>
          <p:cNvSpPr>
            <a:spLocks noGrp="1"/>
          </p:cNvSpPr>
          <p:nvPr>
            <p:ph type="sldNum" sz="quarter" idx="12"/>
          </p:nvPr>
        </p:nvSpPr>
        <p:spPr/>
        <p:txBody>
          <a:bodyPr/>
          <a:lstStyle/>
          <a:p>
            <a:fld id="{6CABB7EA-21A1-4BC3-87F5-203A6C08513C}" type="slidenum">
              <a:rPr lang="pt-PT" smtClean="0"/>
              <a:t>‹#›</a:t>
            </a:fld>
            <a:endParaRPr lang="pt-PT"/>
          </a:p>
        </p:txBody>
      </p:sp>
    </p:spTree>
    <p:extLst>
      <p:ext uri="{BB962C8B-B14F-4D97-AF65-F5344CB8AC3E}">
        <p14:creationId xmlns:p14="http://schemas.microsoft.com/office/powerpoint/2010/main" val="3247912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0C20A-890A-467C-8082-D01BCF857D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pt-PT"/>
          </a:p>
        </p:txBody>
      </p:sp>
      <p:sp>
        <p:nvSpPr>
          <p:cNvPr id="3" name="Content Placeholder 2">
            <a:extLst>
              <a:ext uri="{FF2B5EF4-FFF2-40B4-BE49-F238E27FC236}">
                <a16:creationId xmlns:a16="http://schemas.microsoft.com/office/drawing/2014/main" id="{CC8BB349-2DA4-4B35-B9EC-E1B40724ED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Text Placeholder 3">
            <a:extLst>
              <a:ext uri="{FF2B5EF4-FFF2-40B4-BE49-F238E27FC236}">
                <a16:creationId xmlns:a16="http://schemas.microsoft.com/office/drawing/2014/main" id="{B3923335-30A3-4B84-B64F-995617C303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0E651F-76BF-4447-943D-69DD99CCB957}"/>
              </a:ext>
            </a:extLst>
          </p:cNvPr>
          <p:cNvSpPr>
            <a:spLocks noGrp="1"/>
          </p:cNvSpPr>
          <p:nvPr>
            <p:ph type="dt" sz="half" idx="10"/>
          </p:nvPr>
        </p:nvSpPr>
        <p:spPr/>
        <p:txBody>
          <a:bodyPr/>
          <a:lstStyle/>
          <a:p>
            <a:fld id="{1C7F2450-0DB9-4C04-A092-06E1429CE055}" type="datetimeFigureOut">
              <a:rPr lang="pt-PT" smtClean="0"/>
              <a:t>08/11/2021</a:t>
            </a:fld>
            <a:endParaRPr lang="pt-PT"/>
          </a:p>
        </p:txBody>
      </p:sp>
      <p:sp>
        <p:nvSpPr>
          <p:cNvPr id="6" name="Footer Placeholder 5">
            <a:extLst>
              <a:ext uri="{FF2B5EF4-FFF2-40B4-BE49-F238E27FC236}">
                <a16:creationId xmlns:a16="http://schemas.microsoft.com/office/drawing/2014/main" id="{F6B85E55-0654-4912-9C7D-2357CD4508D4}"/>
              </a:ext>
            </a:extLst>
          </p:cNvPr>
          <p:cNvSpPr>
            <a:spLocks noGrp="1"/>
          </p:cNvSpPr>
          <p:nvPr>
            <p:ph type="ftr" sz="quarter" idx="11"/>
          </p:nvPr>
        </p:nvSpPr>
        <p:spPr/>
        <p:txBody>
          <a:bodyPr/>
          <a:lstStyle/>
          <a:p>
            <a:endParaRPr lang="pt-PT"/>
          </a:p>
        </p:txBody>
      </p:sp>
      <p:sp>
        <p:nvSpPr>
          <p:cNvPr id="7" name="Slide Number Placeholder 6">
            <a:extLst>
              <a:ext uri="{FF2B5EF4-FFF2-40B4-BE49-F238E27FC236}">
                <a16:creationId xmlns:a16="http://schemas.microsoft.com/office/drawing/2014/main" id="{74DD33EF-756F-4C22-9436-ADE21366773C}"/>
              </a:ext>
            </a:extLst>
          </p:cNvPr>
          <p:cNvSpPr>
            <a:spLocks noGrp="1"/>
          </p:cNvSpPr>
          <p:nvPr>
            <p:ph type="sldNum" sz="quarter" idx="12"/>
          </p:nvPr>
        </p:nvSpPr>
        <p:spPr/>
        <p:txBody>
          <a:bodyPr/>
          <a:lstStyle/>
          <a:p>
            <a:fld id="{6CABB7EA-21A1-4BC3-87F5-203A6C08513C}" type="slidenum">
              <a:rPr lang="pt-PT" smtClean="0"/>
              <a:t>‹#›</a:t>
            </a:fld>
            <a:endParaRPr lang="pt-PT"/>
          </a:p>
        </p:txBody>
      </p:sp>
    </p:spTree>
    <p:extLst>
      <p:ext uri="{BB962C8B-B14F-4D97-AF65-F5344CB8AC3E}">
        <p14:creationId xmlns:p14="http://schemas.microsoft.com/office/powerpoint/2010/main" val="39275384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FCADA-EEA0-43DA-A207-BE881CABF0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pt-PT"/>
          </a:p>
        </p:txBody>
      </p:sp>
      <p:sp>
        <p:nvSpPr>
          <p:cNvPr id="3" name="Picture Placeholder 2">
            <a:extLst>
              <a:ext uri="{FF2B5EF4-FFF2-40B4-BE49-F238E27FC236}">
                <a16:creationId xmlns:a16="http://schemas.microsoft.com/office/drawing/2014/main" id="{4F47A1D8-1521-45DF-8432-B1BF731ACF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PT"/>
          </a:p>
        </p:txBody>
      </p:sp>
      <p:sp>
        <p:nvSpPr>
          <p:cNvPr id="4" name="Text Placeholder 3">
            <a:extLst>
              <a:ext uri="{FF2B5EF4-FFF2-40B4-BE49-F238E27FC236}">
                <a16:creationId xmlns:a16="http://schemas.microsoft.com/office/drawing/2014/main" id="{C338F0FD-9328-4AB9-8664-55ED7D804B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185880-8F82-461E-A184-EAC474543BC2}"/>
              </a:ext>
            </a:extLst>
          </p:cNvPr>
          <p:cNvSpPr>
            <a:spLocks noGrp="1"/>
          </p:cNvSpPr>
          <p:nvPr>
            <p:ph type="dt" sz="half" idx="10"/>
          </p:nvPr>
        </p:nvSpPr>
        <p:spPr/>
        <p:txBody>
          <a:bodyPr/>
          <a:lstStyle/>
          <a:p>
            <a:fld id="{1C7F2450-0DB9-4C04-A092-06E1429CE055}" type="datetimeFigureOut">
              <a:rPr lang="pt-PT" smtClean="0"/>
              <a:t>08/11/2021</a:t>
            </a:fld>
            <a:endParaRPr lang="pt-PT"/>
          </a:p>
        </p:txBody>
      </p:sp>
      <p:sp>
        <p:nvSpPr>
          <p:cNvPr id="6" name="Footer Placeholder 5">
            <a:extLst>
              <a:ext uri="{FF2B5EF4-FFF2-40B4-BE49-F238E27FC236}">
                <a16:creationId xmlns:a16="http://schemas.microsoft.com/office/drawing/2014/main" id="{C9B058D3-59B9-472E-88BE-E56178127B66}"/>
              </a:ext>
            </a:extLst>
          </p:cNvPr>
          <p:cNvSpPr>
            <a:spLocks noGrp="1"/>
          </p:cNvSpPr>
          <p:nvPr>
            <p:ph type="ftr" sz="quarter" idx="11"/>
          </p:nvPr>
        </p:nvSpPr>
        <p:spPr/>
        <p:txBody>
          <a:bodyPr/>
          <a:lstStyle/>
          <a:p>
            <a:endParaRPr lang="pt-PT"/>
          </a:p>
        </p:txBody>
      </p:sp>
      <p:sp>
        <p:nvSpPr>
          <p:cNvPr id="7" name="Slide Number Placeholder 6">
            <a:extLst>
              <a:ext uri="{FF2B5EF4-FFF2-40B4-BE49-F238E27FC236}">
                <a16:creationId xmlns:a16="http://schemas.microsoft.com/office/drawing/2014/main" id="{D9938368-4A22-4CCA-B2BD-23FBAAA705B8}"/>
              </a:ext>
            </a:extLst>
          </p:cNvPr>
          <p:cNvSpPr>
            <a:spLocks noGrp="1"/>
          </p:cNvSpPr>
          <p:nvPr>
            <p:ph type="sldNum" sz="quarter" idx="12"/>
          </p:nvPr>
        </p:nvSpPr>
        <p:spPr/>
        <p:txBody>
          <a:bodyPr/>
          <a:lstStyle/>
          <a:p>
            <a:fld id="{6CABB7EA-21A1-4BC3-87F5-203A6C08513C}" type="slidenum">
              <a:rPr lang="pt-PT" smtClean="0"/>
              <a:t>‹#›</a:t>
            </a:fld>
            <a:endParaRPr lang="pt-PT"/>
          </a:p>
        </p:txBody>
      </p:sp>
    </p:spTree>
    <p:extLst>
      <p:ext uri="{BB962C8B-B14F-4D97-AF65-F5344CB8AC3E}">
        <p14:creationId xmlns:p14="http://schemas.microsoft.com/office/powerpoint/2010/main" val="2096894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A2352-0A9C-4920-B134-FF3EA7B327B5}"/>
              </a:ext>
            </a:extLst>
          </p:cNvPr>
          <p:cNvSpPr>
            <a:spLocks noGrp="1"/>
          </p:cNvSpPr>
          <p:nvPr>
            <p:ph type="title"/>
          </p:nvPr>
        </p:nvSpPr>
        <p:spPr/>
        <p:txBody>
          <a:bodyPr/>
          <a:lstStyle/>
          <a:p>
            <a:r>
              <a:rPr lang="en-US"/>
              <a:t>Click to edit Master title style</a:t>
            </a:r>
            <a:endParaRPr lang="pt-PT"/>
          </a:p>
        </p:txBody>
      </p:sp>
      <p:sp>
        <p:nvSpPr>
          <p:cNvPr id="3" name="Vertical Text Placeholder 2">
            <a:extLst>
              <a:ext uri="{FF2B5EF4-FFF2-40B4-BE49-F238E27FC236}">
                <a16:creationId xmlns:a16="http://schemas.microsoft.com/office/drawing/2014/main" id="{0BB754DC-C9DE-4976-B87C-87E7BDBC0D9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55D27EFE-E4DA-4151-8B0F-E159B1CBE0E4}"/>
              </a:ext>
            </a:extLst>
          </p:cNvPr>
          <p:cNvSpPr>
            <a:spLocks noGrp="1"/>
          </p:cNvSpPr>
          <p:nvPr>
            <p:ph type="dt" sz="half" idx="10"/>
          </p:nvPr>
        </p:nvSpPr>
        <p:spPr/>
        <p:txBody>
          <a:bodyPr/>
          <a:lstStyle/>
          <a:p>
            <a:fld id="{1C7F2450-0DB9-4C04-A092-06E1429CE055}" type="datetimeFigureOut">
              <a:rPr lang="pt-PT" smtClean="0"/>
              <a:t>08/11/2021</a:t>
            </a:fld>
            <a:endParaRPr lang="pt-PT"/>
          </a:p>
        </p:txBody>
      </p:sp>
      <p:sp>
        <p:nvSpPr>
          <p:cNvPr id="5" name="Footer Placeholder 4">
            <a:extLst>
              <a:ext uri="{FF2B5EF4-FFF2-40B4-BE49-F238E27FC236}">
                <a16:creationId xmlns:a16="http://schemas.microsoft.com/office/drawing/2014/main" id="{A8B7E0BA-FF31-4328-AE6F-02CB182ECA4B}"/>
              </a:ext>
            </a:extLst>
          </p:cNvPr>
          <p:cNvSpPr>
            <a:spLocks noGrp="1"/>
          </p:cNvSpPr>
          <p:nvPr>
            <p:ph type="ftr" sz="quarter" idx="11"/>
          </p:nvPr>
        </p:nvSpPr>
        <p:spPr/>
        <p:txBody>
          <a:bodyPr/>
          <a:lstStyle/>
          <a:p>
            <a:endParaRPr lang="pt-PT"/>
          </a:p>
        </p:txBody>
      </p:sp>
      <p:sp>
        <p:nvSpPr>
          <p:cNvPr id="6" name="Slide Number Placeholder 5">
            <a:extLst>
              <a:ext uri="{FF2B5EF4-FFF2-40B4-BE49-F238E27FC236}">
                <a16:creationId xmlns:a16="http://schemas.microsoft.com/office/drawing/2014/main" id="{733C247B-CDAE-477A-84AE-0B4CFBEECE44}"/>
              </a:ext>
            </a:extLst>
          </p:cNvPr>
          <p:cNvSpPr>
            <a:spLocks noGrp="1"/>
          </p:cNvSpPr>
          <p:nvPr>
            <p:ph type="sldNum" sz="quarter" idx="12"/>
          </p:nvPr>
        </p:nvSpPr>
        <p:spPr/>
        <p:txBody>
          <a:bodyPr/>
          <a:lstStyle/>
          <a:p>
            <a:fld id="{6CABB7EA-21A1-4BC3-87F5-203A6C08513C}" type="slidenum">
              <a:rPr lang="pt-PT" smtClean="0"/>
              <a:t>‹#›</a:t>
            </a:fld>
            <a:endParaRPr lang="pt-PT"/>
          </a:p>
        </p:txBody>
      </p:sp>
    </p:spTree>
    <p:extLst>
      <p:ext uri="{BB962C8B-B14F-4D97-AF65-F5344CB8AC3E}">
        <p14:creationId xmlns:p14="http://schemas.microsoft.com/office/powerpoint/2010/main" val="2764012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329DFB-44EC-482B-976B-50412615A2D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pt-PT"/>
          </a:p>
        </p:txBody>
      </p:sp>
      <p:sp>
        <p:nvSpPr>
          <p:cNvPr id="3" name="Vertical Text Placeholder 2">
            <a:extLst>
              <a:ext uri="{FF2B5EF4-FFF2-40B4-BE49-F238E27FC236}">
                <a16:creationId xmlns:a16="http://schemas.microsoft.com/office/drawing/2014/main" id="{918DD7AE-E738-492D-AD50-D239E2CA0A4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0128DE96-7BE7-41A7-A001-7B7D3FF833C8}"/>
              </a:ext>
            </a:extLst>
          </p:cNvPr>
          <p:cNvSpPr>
            <a:spLocks noGrp="1"/>
          </p:cNvSpPr>
          <p:nvPr>
            <p:ph type="dt" sz="half" idx="10"/>
          </p:nvPr>
        </p:nvSpPr>
        <p:spPr/>
        <p:txBody>
          <a:bodyPr/>
          <a:lstStyle/>
          <a:p>
            <a:fld id="{1C7F2450-0DB9-4C04-A092-06E1429CE055}" type="datetimeFigureOut">
              <a:rPr lang="pt-PT" smtClean="0"/>
              <a:t>08/11/2021</a:t>
            </a:fld>
            <a:endParaRPr lang="pt-PT"/>
          </a:p>
        </p:txBody>
      </p:sp>
      <p:sp>
        <p:nvSpPr>
          <p:cNvPr id="5" name="Footer Placeholder 4">
            <a:extLst>
              <a:ext uri="{FF2B5EF4-FFF2-40B4-BE49-F238E27FC236}">
                <a16:creationId xmlns:a16="http://schemas.microsoft.com/office/drawing/2014/main" id="{94A188AA-F18D-4631-B699-D6DB6BBE7A9D}"/>
              </a:ext>
            </a:extLst>
          </p:cNvPr>
          <p:cNvSpPr>
            <a:spLocks noGrp="1"/>
          </p:cNvSpPr>
          <p:nvPr>
            <p:ph type="ftr" sz="quarter" idx="11"/>
          </p:nvPr>
        </p:nvSpPr>
        <p:spPr/>
        <p:txBody>
          <a:bodyPr/>
          <a:lstStyle/>
          <a:p>
            <a:endParaRPr lang="pt-PT"/>
          </a:p>
        </p:txBody>
      </p:sp>
      <p:sp>
        <p:nvSpPr>
          <p:cNvPr id="6" name="Slide Number Placeholder 5">
            <a:extLst>
              <a:ext uri="{FF2B5EF4-FFF2-40B4-BE49-F238E27FC236}">
                <a16:creationId xmlns:a16="http://schemas.microsoft.com/office/drawing/2014/main" id="{61BD0706-01C9-4AE3-B22F-0310BC38A025}"/>
              </a:ext>
            </a:extLst>
          </p:cNvPr>
          <p:cNvSpPr>
            <a:spLocks noGrp="1"/>
          </p:cNvSpPr>
          <p:nvPr>
            <p:ph type="sldNum" sz="quarter" idx="12"/>
          </p:nvPr>
        </p:nvSpPr>
        <p:spPr/>
        <p:txBody>
          <a:bodyPr/>
          <a:lstStyle/>
          <a:p>
            <a:fld id="{6CABB7EA-21A1-4BC3-87F5-203A6C08513C}" type="slidenum">
              <a:rPr lang="pt-PT" smtClean="0"/>
              <a:t>‹#›</a:t>
            </a:fld>
            <a:endParaRPr lang="pt-PT"/>
          </a:p>
        </p:txBody>
      </p:sp>
    </p:spTree>
    <p:extLst>
      <p:ext uri="{BB962C8B-B14F-4D97-AF65-F5344CB8AC3E}">
        <p14:creationId xmlns:p14="http://schemas.microsoft.com/office/powerpoint/2010/main" val="33235332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694" y="2130426"/>
            <a:ext cx="10362614" cy="1470025"/>
          </a:xfrm>
        </p:spPr>
        <p:txBody>
          <a:bodyPr/>
          <a:lstStyle/>
          <a:p>
            <a:r>
              <a:rPr lang="en-US"/>
              <a:t>Click to edit Master title style</a:t>
            </a:r>
            <a:endParaRPr lang="pt-PT"/>
          </a:p>
        </p:txBody>
      </p:sp>
      <p:sp>
        <p:nvSpPr>
          <p:cNvPr id="3" name="Subtitle 2"/>
          <p:cNvSpPr>
            <a:spLocks noGrp="1"/>
          </p:cNvSpPr>
          <p:nvPr>
            <p:ph type="subTitle" idx="1"/>
          </p:nvPr>
        </p:nvSpPr>
        <p:spPr>
          <a:xfrm>
            <a:off x="1829387" y="3886200"/>
            <a:ext cx="8533227"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pt-P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2F5C6D2-9415-4AA1-B2E3-C469D7C0EAA4}" type="slidenum">
              <a:rPr lang="en-US"/>
              <a:pPr>
                <a:defRPr/>
              </a:pPr>
              <a:t>‹#›</a:t>
            </a:fld>
            <a:endParaRPr lang="en-US"/>
          </a:p>
        </p:txBody>
      </p:sp>
    </p:spTree>
    <p:extLst>
      <p:ext uri="{BB962C8B-B14F-4D97-AF65-F5344CB8AC3E}">
        <p14:creationId xmlns:p14="http://schemas.microsoft.com/office/powerpoint/2010/main" val="1691031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PT"/>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7D144BF-B6C5-42D7-8E02-472B2DF0FA09}" type="slidenum">
              <a:rPr lang="en-US"/>
              <a:pPr>
                <a:defRPr/>
              </a:pPr>
              <a:t>‹#›</a:t>
            </a:fld>
            <a:endParaRPr lang="en-US"/>
          </a:p>
        </p:txBody>
      </p:sp>
    </p:spTree>
    <p:extLst>
      <p:ext uri="{BB962C8B-B14F-4D97-AF65-F5344CB8AC3E}">
        <p14:creationId xmlns:p14="http://schemas.microsoft.com/office/powerpoint/2010/main" val="34124908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556" y="4406901"/>
            <a:ext cx="10362614" cy="1362075"/>
          </a:xfrm>
        </p:spPr>
        <p:txBody>
          <a:bodyPr anchor="t"/>
          <a:lstStyle>
            <a:lvl1pPr algn="l">
              <a:defRPr sz="4000" b="1" cap="all"/>
            </a:lvl1pPr>
          </a:lstStyle>
          <a:p>
            <a:r>
              <a:rPr lang="en-US"/>
              <a:t>Click to edit Master title style</a:t>
            </a:r>
            <a:endParaRPr lang="pt-PT"/>
          </a:p>
        </p:txBody>
      </p:sp>
      <p:sp>
        <p:nvSpPr>
          <p:cNvPr id="3" name="Text Placeholder 2"/>
          <p:cNvSpPr>
            <a:spLocks noGrp="1"/>
          </p:cNvSpPr>
          <p:nvPr>
            <p:ph type="body" idx="1"/>
          </p:nvPr>
        </p:nvSpPr>
        <p:spPr>
          <a:xfrm>
            <a:off x="963556" y="2906713"/>
            <a:ext cx="10362614"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5DC179C-9C37-4F00-8DF6-9433CF9E4C93}" type="slidenum">
              <a:rPr lang="en-US"/>
              <a:pPr>
                <a:defRPr/>
              </a:pPr>
              <a:t>‹#›</a:t>
            </a:fld>
            <a:endParaRPr lang="en-US"/>
          </a:p>
        </p:txBody>
      </p:sp>
    </p:spTree>
    <p:extLst>
      <p:ext uri="{BB962C8B-B14F-4D97-AF65-F5344CB8AC3E}">
        <p14:creationId xmlns:p14="http://schemas.microsoft.com/office/powerpoint/2010/main" val="42948456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PT"/>
          </a:p>
        </p:txBody>
      </p:sp>
      <p:sp>
        <p:nvSpPr>
          <p:cNvPr id="3" name="Content Placeholder 2"/>
          <p:cNvSpPr>
            <a:spLocks noGrp="1"/>
          </p:cNvSpPr>
          <p:nvPr>
            <p:ph sz="half" idx="1"/>
          </p:nvPr>
        </p:nvSpPr>
        <p:spPr>
          <a:xfrm>
            <a:off x="914694" y="1981200"/>
            <a:ext cx="5087493"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Content Placeholder 3"/>
          <p:cNvSpPr>
            <a:spLocks noGrp="1"/>
          </p:cNvSpPr>
          <p:nvPr>
            <p:ph sz="half" idx="2"/>
          </p:nvPr>
        </p:nvSpPr>
        <p:spPr>
          <a:xfrm>
            <a:off x="6189815" y="1981200"/>
            <a:ext cx="508749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63D69B2-2FF9-44D9-AE7F-347885647078}" type="slidenum">
              <a:rPr lang="en-US"/>
              <a:pPr>
                <a:defRPr/>
              </a:pPr>
              <a:t>‹#›</a:t>
            </a:fld>
            <a:endParaRPr lang="en-US"/>
          </a:p>
        </p:txBody>
      </p:sp>
    </p:spTree>
    <p:extLst>
      <p:ext uri="{BB962C8B-B14F-4D97-AF65-F5344CB8AC3E}">
        <p14:creationId xmlns:p14="http://schemas.microsoft.com/office/powerpoint/2010/main" val="25438851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796" y="274638"/>
            <a:ext cx="10972409" cy="1143000"/>
          </a:xfrm>
        </p:spPr>
        <p:txBody>
          <a:bodyPr/>
          <a:lstStyle>
            <a:lvl1pPr>
              <a:defRPr/>
            </a:lvl1pPr>
          </a:lstStyle>
          <a:p>
            <a:r>
              <a:rPr lang="en-US"/>
              <a:t>Click to edit Master title style</a:t>
            </a:r>
            <a:endParaRPr lang="pt-PT"/>
          </a:p>
        </p:txBody>
      </p:sp>
      <p:sp>
        <p:nvSpPr>
          <p:cNvPr id="3" name="Text Placeholder 2"/>
          <p:cNvSpPr>
            <a:spLocks noGrp="1"/>
          </p:cNvSpPr>
          <p:nvPr>
            <p:ph type="body" idx="1"/>
          </p:nvPr>
        </p:nvSpPr>
        <p:spPr>
          <a:xfrm>
            <a:off x="609796" y="1535113"/>
            <a:ext cx="538652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796" y="2174875"/>
            <a:ext cx="538652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Text Placeholder 4"/>
          <p:cNvSpPr>
            <a:spLocks noGrp="1"/>
          </p:cNvSpPr>
          <p:nvPr>
            <p:ph type="body" sz="quarter" idx="3"/>
          </p:nvPr>
        </p:nvSpPr>
        <p:spPr>
          <a:xfrm>
            <a:off x="6193725" y="1535113"/>
            <a:ext cx="538848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725" y="2174875"/>
            <a:ext cx="538848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C9FDEB6-B3C8-4DDE-8564-E07025B048F1}" type="slidenum">
              <a:rPr lang="en-US"/>
              <a:pPr>
                <a:defRPr/>
              </a:pPr>
              <a:t>‹#›</a:t>
            </a:fld>
            <a:endParaRPr lang="en-US"/>
          </a:p>
        </p:txBody>
      </p:sp>
    </p:spTree>
    <p:extLst>
      <p:ext uri="{BB962C8B-B14F-4D97-AF65-F5344CB8AC3E}">
        <p14:creationId xmlns:p14="http://schemas.microsoft.com/office/powerpoint/2010/main" val="19876978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PT"/>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960E1D3-318F-4F30-A0BD-A7248836B428}" type="slidenum">
              <a:rPr lang="en-US"/>
              <a:pPr>
                <a:defRPr/>
              </a:pPr>
              <a:t>‹#›</a:t>
            </a:fld>
            <a:endParaRPr lang="en-US"/>
          </a:p>
        </p:txBody>
      </p:sp>
    </p:spTree>
    <p:extLst>
      <p:ext uri="{BB962C8B-B14F-4D97-AF65-F5344CB8AC3E}">
        <p14:creationId xmlns:p14="http://schemas.microsoft.com/office/powerpoint/2010/main" val="29257965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809315F-8779-43D4-97E8-C7E0A1F38496}" type="slidenum">
              <a:rPr lang="en-US"/>
              <a:pPr>
                <a:defRPr/>
              </a:pPr>
              <a:t>‹#›</a:t>
            </a:fld>
            <a:endParaRPr lang="en-US"/>
          </a:p>
        </p:txBody>
      </p:sp>
    </p:spTree>
    <p:extLst>
      <p:ext uri="{BB962C8B-B14F-4D97-AF65-F5344CB8AC3E}">
        <p14:creationId xmlns:p14="http://schemas.microsoft.com/office/powerpoint/2010/main" val="10579131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795" y="273050"/>
            <a:ext cx="4010578" cy="1162050"/>
          </a:xfrm>
        </p:spPr>
        <p:txBody>
          <a:bodyPr anchor="b"/>
          <a:lstStyle>
            <a:lvl1pPr algn="l">
              <a:defRPr sz="2000" b="1"/>
            </a:lvl1pPr>
          </a:lstStyle>
          <a:p>
            <a:r>
              <a:rPr lang="en-US"/>
              <a:t>Click to edit Master title style</a:t>
            </a:r>
            <a:endParaRPr lang="pt-PT"/>
          </a:p>
        </p:txBody>
      </p:sp>
      <p:sp>
        <p:nvSpPr>
          <p:cNvPr id="3" name="Content Placeholder 2"/>
          <p:cNvSpPr>
            <a:spLocks noGrp="1"/>
          </p:cNvSpPr>
          <p:nvPr>
            <p:ph idx="1"/>
          </p:nvPr>
        </p:nvSpPr>
        <p:spPr>
          <a:xfrm>
            <a:off x="4766959" y="273051"/>
            <a:ext cx="681524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Text Placeholder 3"/>
          <p:cNvSpPr>
            <a:spLocks noGrp="1"/>
          </p:cNvSpPr>
          <p:nvPr>
            <p:ph type="body" sz="half" idx="2"/>
          </p:nvPr>
        </p:nvSpPr>
        <p:spPr>
          <a:xfrm>
            <a:off x="609795" y="1435101"/>
            <a:ext cx="401057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F60182C-A1CD-45AF-8DE6-FEAB9D15CDB1}" type="slidenum">
              <a:rPr lang="en-US"/>
              <a:pPr>
                <a:defRPr/>
              </a:pPr>
              <a:t>‹#›</a:t>
            </a:fld>
            <a:endParaRPr lang="en-US"/>
          </a:p>
        </p:txBody>
      </p:sp>
    </p:spTree>
    <p:extLst>
      <p:ext uri="{BB962C8B-B14F-4D97-AF65-F5344CB8AC3E}">
        <p14:creationId xmlns:p14="http://schemas.microsoft.com/office/powerpoint/2010/main" val="2509854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90321" y="4800600"/>
            <a:ext cx="7313636" cy="566738"/>
          </a:xfrm>
        </p:spPr>
        <p:txBody>
          <a:bodyPr anchor="b"/>
          <a:lstStyle>
            <a:lvl1pPr algn="l">
              <a:defRPr sz="2000" b="1"/>
            </a:lvl1pPr>
          </a:lstStyle>
          <a:p>
            <a:r>
              <a:rPr lang="en-US"/>
              <a:t>Click to edit Master title style</a:t>
            </a:r>
            <a:endParaRPr lang="pt-PT"/>
          </a:p>
        </p:txBody>
      </p:sp>
      <p:sp>
        <p:nvSpPr>
          <p:cNvPr id="3" name="Picture Placeholder 2"/>
          <p:cNvSpPr>
            <a:spLocks noGrp="1"/>
          </p:cNvSpPr>
          <p:nvPr>
            <p:ph type="pic" idx="1"/>
          </p:nvPr>
        </p:nvSpPr>
        <p:spPr>
          <a:xfrm>
            <a:off x="2390321" y="612775"/>
            <a:ext cx="7313636"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PT" noProof="0"/>
          </a:p>
        </p:txBody>
      </p:sp>
      <p:sp>
        <p:nvSpPr>
          <p:cNvPr id="4" name="Text Placeholder 3"/>
          <p:cNvSpPr>
            <a:spLocks noGrp="1"/>
          </p:cNvSpPr>
          <p:nvPr>
            <p:ph type="body" sz="half" idx="2"/>
          </p:nvPr>
        </p:nvSpPr>
        <p:spPr>
          <a:xfrm>
            <a:off x="2390321" y="5367338"/>
            <a:ext cx="731363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EC0A7FE-2083-4C22-A2F6-6398500FAF36}" type="slidenum">
              <a:rPr lang="en-US"/>
              <a:pPr>
                <a:defRPr/>
              </a:pPr>
              <a:t>‹#›</a:t>
            </a:fld>
            <a:endParaRPr lang="en-US"/>
          </a:p>
        </p:txBody>
      </p:sp>
    </p:spTree>
    <p:extLst>
      <p:ext uri="{BB962C8B-B14F-4D97-AF65-F5344CB8AC3E}">
        <p14:creationId xmlns:p14="http://schemas.microsoft.com/office/powerpoint/2010/main" val="41658717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PT"/>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830E88E-7A1F-4353-B578-9B6E7B095E89}" type="slidenum">
              <a:rPr lang="en-US"/>
              <a:pPr>
                <a:defRPr/>
              </a:pPr>
              <a:t>‹#›</a:t>
            </a:fld>
            <a:endParaRPr lang="en-US"/>
          </a:p>
        </p:txBody>
      </p:sp>
    </p:spTree>
    <p:extLst>
      <p:ext uri="{BB962C8B-B14F-4D97-AF65-F5344CB8AC3E}">
        <p14:creationId xmlns:p14="http://schemas.microsoft.com/office/powerpoint/2010/main" val="30234301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7632" y="609600"/>
            <a:ext cx="2589676" cy="5486400"/>
          </a:xfrm>
        </p:spPr>
        <p:txBody>
          <a:bodyPr vert="eaVert"/>
          <a:lstStyle/>
          <a:p>
            <a:r>
              <a:rPr lang="en-US"/>
              <a:t>Click to edit Master title style</a:t>
            </a:r>
            <a:endParaRPr lang="pt-PT"/>
          </a:p>
        </p:txBody>
      </p:sp>
      <p:sp>
        <p:nvSpPr>
          <p:cNvPr id="3" name="Vertical Text Placeholder 2"/>
          <p:cNvSpPr>
            <a:spLocks noGrp="1"/>
          </p:cNvSpPr>
          <p:nvPr>
            <p:ph type="body" orient="vert" idx="1"/>
          </p:nvPr>
        </p:nvSpPr>
        <p:spPr>
          <a:xfrm>
            <a:off x="914693" y="609600"/>
            <a:ext cx="7585309"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34738CA-6222-4B7E-A968-CA2429B11EC6}" type="slidenum">
              <a:rPr lang="en-US"/>
              <a:pPr>
                <a:defRPr/>
              </a:pPr>
              <a:t>‹#›</a:t>
            </a:fld>
            <a:endParaRPr lang="en-US"/>
          </a:p>
        </p:txBody>
      </p:sp>
    </p:spTree>
    <p:extLst>
      <p:ext uri="{BB962C8B-B14F-4D97-AF65-F5344CB8AC3E}">
        <p14:creationId xmlns:p14="http://schemas.microsoft.com/office/powerpoint/2010/main" val="7827926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694" y="2130426"/>
            <a:ext cx="10362614" cy="1470025"/>
          </a:xfrm>
        </p:spPr>
        <p:txBody>
          <a:bodyPr/>
          <a:lstStyle/>
          <a:p>
            <a:r>
              <a:rPr lang="en-US"/>
              <a:t>Click to edit Master title style</a:t>
            </a:r>
            <a:endParaRPr lang="pt-PT"/>
          </a:p>
        </p:txBody>
      </p:sp>
      <p:sp>
        <p:nvSpPr>
          <p:cNvPr id="3" name="Subtitle 2"/>
          <p:cNvSpPr>
            <a:spLocks noGrp="1"/>
          </p:cNvSpPr>
          <p:nvPr>
            <p:ph type="subTitle" idx="1"/>
          </p:nvPr>
        </p:nvSpPr>
        <p:spPr>
          <a:xfrm>
            <a:off x="1829387" y="3886200"/>
            <a:ext cx="8533227"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pt-PT"/>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0477524-4210-4709-B575-887194BAE0D1}" type="slidenum">
              <a:rPr lang="en-US"/>
              <a:pPr/>
              <a:t>‹#›</a:t>
            </a:fld>
            <a:endParaRPr lang="en-US"/>
          </a:p>
        </p:txBody>
      </p:sp>
    </p:spTree>
    <p:extLst>
      <p:ext uri="{BB962C8B-B14F-4D97-AF65-F5344CB8AC3E}">
        <p14:creationId xmlns:p14="http://schemas.microsoft.com/office/powerpoint/2010/main" val="12025023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PT"/>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49961AA-DA32-46A5-A774-15822AB5BC24}" type="slidenum">
              <a:rPr lang="en-US"/>
              <a:pPr/>
              <a:t>‹#›</a:t>
            </a:fld>
            <a:endParaRPr lang="en-US"/>
          </a:p>
        </p:txBody>
      </p:sp>
    </p:spTree>
    <p:extLst>
      <p:ext uri="{BB962C8B-B14F-4D97-AF65-F5344CB8AC3E}">
        <p14:creationId xmlns:p14="http://schemas.microsoft.com/office/powerpoint/2010/main" val="13356002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556" y="4406901"/>
            <a:ext cx="10362614" cy="1362075"/>
          </a:xfrm>
        </p:spPr>
        <p:txBody>
          <a:bodyPr anchor="t"/>
          <a:lstStyle>
            <a:lvl1pPr algn="l">
              <a:defRPr sz="4000" b="1" cap="all"/>
            </a:lvl1pPr>
          </a:lstStyle>
          <a:p>
            <a:r>
              <a:rPr lang="en-US"/>
              <a:t>Click to edit Master title style</a:t>
            </a:r>
            <a:endParaRPr lang="pt-PT"/>
          </a:p>
        </p:txBody>
      </p:sp>
      <p:sp>
        <p:nvSpPr>
          <p:cNvPr id="3" name="Text Placeholder 2"/>
          <p:cNvSpPr>
            <a:spLocks noGrp="1"/>
          </p:cNvSpPr>
          <p:nvPr>
            <p:ph type="body" idx="1"/>
          </p:nvPr>
        </p:nvSpPr>
        <p:spPr>
          <a:xfrm>
            <a:off x="963556" y="2906713"/>
            <a:ext cx="10362614"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45126F2-279F-413C-8C0B-E1E22562246B}" type="slidenum">
              <a:rPr lang="en-US"/>
              <a:pPr/>
              <a:t>‹#›</a:t>
            </a:fld>
            <a:endParaRPr lang="en-US"/>
          </a:p>
        </p:txBody>
      </p:sp>
    </p:spTree>
    <p:extLst>
      <p:ext uri="{BB962C8B-B14F-4D97-AF65-F5344CB8AC3E}">
        <p14:creationId xmlns:p14="http://schemas.microsoft.com/office/powerpoint/2010/main" val="27179355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PT"/>
          </a:p>
        </p:txBody>
      </p:sp>
      <p:sp>
        <p:nvSpPr>
          <p:cNvPr id="3" name="Content Placeholder 2"/>
          <p:cNvSpPr>
            <a:spLocks noGrp="1"/>
          </p:cNvSpPr>
          <p:nvPr>
            <p:ph sz="half" idx="1"/>
          </p:nvPr>
        </p:nvSpPr>
        <p:spPr>
          <a:xfrm>
            <a:off x="914694" y="1981200"/>
            <a:ext cx="5087493"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Content Placeholder 3"/>
          <p:cNvSpPr>
            <a:spLocks noGrp="1"/>
          </p:cNvSpPr>
          <p:nvPr>
            <p:ph sz="half" idx="2"/>
          </p:nvPr>
        </p:nvSpPr>
        <p:spPr>
          <a:xfrm>
            <a:off x="6189815" y="1981200"/>
            <a:ext cx="508749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1E5216A-AF5C-4DD9-8311-3101D71229D0}" type="slidenum">
              <a:rPr lang="en-US"/>
              <a:pPr/>
              <a:t>‹#›</a:t>
            </a:fld>
            <a:endParaRPr lang="en-US"/>
          </a:p>
        </p:txBody>
      </p:sp>
    </p:spTree>
    <p:extLst>
      <p:ext uri="{BB962C8B-B14F-4D97-AF65-F5344CB8AC3E}">
        <p14:creationId xmlns:p14="http://schemas.microsoft.com/office/powerpoint/2010/main" val="16801379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796" y="274638"/>
            <a:ext cx="10972409" cy="1143000"/>
          </a:xfrm>
        </p:spPr>
        <p:txBody>
          <a:bodyPr/>
          <a:lstStyle>
            <a:lvl1pPr>
              <a:defRPr/>
            </a:lvl1pPr>
          </a:lstStyle>
          <a:p>
            <a:r>
              <a:rPr lang="en-US"/>
              <a:t>Click to edit Master title style</a:t>
            </a:r>
            <a:endParaRPr lang="pt-PT"/>
          </a:p>
        </p:txBody>
      </p:sp>
      <p:sp>
        <p:nvSpPr>
          <p:cNvPr id="3" name="Text Placeholder 2"/>
          <p:cNvSpPr>
            <a:spLocks noGrp="1"/>
          </p:cNvSpPr>
          <p:nvPr>
            <p:ph type="body" idx="1"/>
          </p:nvPr>
        </p:nvSpPr>
        <p:spPr>
          <a:xfrm>
            <a:off x="609796" y="1535113"/>
            <a:ext cx="538652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796" y="2174875"/>
            <a:ext cx="538652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Text Placeholder 4"/>
          <p:cNvSpPr>
            <a:spLocks noGrp="1"/>
          </p:cNvSpPr>
          <p:nvPr>
            <p:ph type="body" sz="quarter" idx="3"/>
          </p:nvPr>
        </p:nvSpPr>
        <p:spPr>
          <a:xfrm>
            <a:off x="6193725" y="1535113"/>
            <a:ext cx="538848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725" y="2174875"/>
            <a:ext cx="538848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22B4632A-5F91-4CFF-8C31-E29853A6488D}" type="slidenum">
              <a:rPr lang="en-US"/>
              <a:pPr/>
              <a:t>‹#›</a:t>
            </a:fld>
            <a:endParaRPr lang="en-US"/>
          </a:p>
        </p:txBody>
      </p:sp>
    </p:spTree>
    <p:extLst>
      <p:ext uri="{BB962C8B-B14F-4D97-AF65-F5344CB8AC3E}">
        <p14:creationId xmlns:p14="http://schemas.microsoft.com/office/powerpoint/2010/main" val="15923220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PT"/>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4617043-EE67-481A-B78D-F65FC9966A81}" type="slidenum">
              <a:rPr lang="en-US"/>
              <a:pPr/>
              <a:t>‹#›</a:t>
            </a:fld>
            <a:endParaRPr lang="en-US"/>
          </a:p>
        </p:txBody>
      </p:sp>
    </p:spTree>
    <p:extLst>
      <p:ext uri="{BB962C8B-B14F-4D97-AF65-F5344CB8AC3E}">
        <p14:creationId xmlns:p14="http://schemas.microsoft.com/office/powerpoint/2010/main" val="16728358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9E54007-167D-4A3A-9A7B-CF4307397F99}" type="slidenum">
              <a:rPr lang="en-US"/>
              <a:pPr/>
              <a:t>‹#›</a:t>
            </a:fld>
            <a:endParaRPr lang="en-US"/>
          </a:p>
        </p:txBody>
      </p:sp>
    </p:spTree>
    <p:extLst>
      <p:ext uri="{BB962C8B-B14F-4D97-AF65-F5344CB8AC3E}">
        <p14:creationId xmlns:p14="http://schemas.microsoft.com/office/powerpoint/2010/main" val="23554567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795" y="273050"/>
            <a:ext cx="4010578" cy="1162050"/>
          </a:xfrm>
        </p:spPr>
        <p:txBody>
          <a:bodyPr anchor="b"/>
          <a:lstStyle>
            <a:lvl1pPr algn="l">
              <a:defRPr sz="2000" b="1"/>
            </a:lvl1pPr>
          </a:lstStyle>
          <a:p>
            <a:r>
              <a:rPr lang="en-US"/>
              <a:t>Click to edit Master title style</a:t>
            </a:r>
            <a:endParaRPr lang="pt-PT"/>
          </a:p>
        </p:txBody>
      </p:sp>
      <p:sp>
        <p:nvSpPr>
          <p:cNvPr id="3" name="Content Placeholder 2"/>
          <p:cNvSpPr>
            <a:spLocks noGrp="1"/>
          </p:cNvSpPr>
          <p:nvPr>
            <p:ph idx="1"/>
          </p:nvPr>
        </p:nvSpPr>
        <p:spPr>
          <a:xfrm>
            <a:off x="4766959" y="273051"/>
            <a:ext cx="681524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Text Placeholder 3"/>
          <p:cNvSpPr>
            <a:spLocks noGrp="1"/>
          </p:cNvSpPr>
          <p:nvPr>
            <p:ph type="body" sz="half" idx="2"/>
          </p:nvPr>
        </p:nvSpPr>
        <p:spPr>
          <a:xfrm>
            <a:off x="609795" y="1435101"/>
            <a:ext cx="401057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F90C30C-5A91-404B-B653-C3ECE6F1D0C3}" type="slidenum">
              <a:rPr lang="en-US"/>
              <a:pPr/>
              <a:t>‹#›</a:t>
            </a:fld>
            <a:endParaRPr lang="en-US"/>
          </a:p>
        </p:txBody>
      </p:sp>
    </p:spTree>
    <p:extLst>
      <p:ext uri="{BB962C8B-B14F-4D97-AF65-F5344CB8AC3E}">
        <p14:creationId xmlns:p14="http://schemas.microsoft.com/office/powerpoint/2010/main" val="4202319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90321" y="4800600"/>
            <a:ext cx="7313636" cy="566738"/>
          </a:xfrm>
        </p:spPr>
        <p:txBody>
          <a:bodyPr anchor="b"/>
          <a:lstStyle>
            <a:lvl1pPr algn="l">
              <a:defRPr sz="2000" b="1"/>
            </a:lvl1pPr>
          </a:lstStyle>
          <a:p>
            <a:r>
              <a:rPr lang="en-US"/>
              <a:t>Click to edit Master title style</a:t>
            </a:r>
            <a:endParaRPr lang="pt-PT"/>
          </a:p>
        </p:txBody>
      </p:sp>
      <p:sp>
        <p:nvSpPr>
          <p:cNvPr id="3" name="Picture Placeholder 2"/>
          <p:cNvSpPr>
            <a:spLocks noGrp="1"/>
          </p:cNvSpPr>
          <p:nvPr>
            <p:ph type="pic" idx="1"/>
          </p:nvPr>
        </p:nvSpPr>
        <p:spPr>
          <a:xfrm>
            <a:off x="2390321" y="612775"/>
            <a:ext cx="7313636"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PT"/>
          </a:p>
        </p:txBody>
      </p:sp>
      <p:sp>
        <p:nvSpPr>
          <p:cNvPr id="4" name="Text Placeholder 3"/>
          <p:cNvSpPr>
            <a:spLocks noGrp="1"/>
          </p:cNvSpPr>
          <p:nvPr>
            <p:ph type="body" sz="half" idx="2"/>
          </p:nvPr>
        </p:nvSpPr>
        <p:spPr>
          <a:xfrm>
            <a:off x="2390321" y="5367338"/>
            <a:ext cx="731363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9AFF028-2F49-4838-A907-6C09CD7CE931}" type="slidenum">
              <a:rPr lang="en-US"/>
              <a:pPr/>
              <a:t>‹#›</a:t>
            </a:fld>
            <a:endParaRPr lang="en-US"/>
          </a:p>
        </p:txBody>
      </p:sp>
    </p:spTree>
    <p:extLst>
      <p:ext uri="{BB962C8B-B14F-4D97-AF65-F5344CB8AC3E}">
        <p14:creationId xmlns:p14="http://schemas.microsoft.com/office/powerpoint/2010/main" val="21365662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PT"/>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318A2F1-6671-4E03-9AB3-DEA589E5CC91}" type="slidenum">
              <a:rPr lang="en-US"/>
              <a:pPr/>
              <a:t>‹#›</a:t>
            </a:fld>
            <a:endParaRPr lang="en-US"/>
          </a:p>
        </p:txBody>
      </p:sp>
    </p:spTree>
    <p:extLst>
      <p:ext uri="{BB962C8B-B14F-4D97-AF65-F5344CB8AC3E}">
        <p14:creationId xmlns:p14="http://schemas.microsoft.com/office/powerpoint/2010/main" val="23324765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7632" y="609600"/>
            <a:ext cx="2589676" cy="5486400"/>
          </a:xfrm>
        </p:spPr>
        <p:txBody>
          <a:bodyPr vert="eaVert"/>
          <a:lstStyle/>
          <a:p>
            <a:r>
              <a:rPr lang="en-US"/>
              <a:t>Click to edit Master title style</a:t>
            </a:r>
            <a:endParaRPr lang="pt-PT"/>
          </a:p>
        </p:txBody>
      </p:sp>
      <p:sp>
        <p:nvSpPr>
          <p:cNvPr id="3" name="Vertical Text Placeholder 2"/>
          <p:cNvSpPr>
            <a:spLocks noGrp="1"/>
          </p:cNvSpPr>
          <p:nvPr>
            <p:ph type="body" orient="vert" idx="1"/>
          </p:nvPr>
        </p:nvSpPr>
        <p:spPr>
          <a:xfrm>
            <a:off x="914693" y="609600"/>
            <a:ext cx="7585309"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AEAF963-268E-4C57-B522-9E0D835EAD14}" type="slidenum">
              <a:rPr lang="en-US"/>
              <a:pPr/>
              <a:t>‹#›</a:t>
            </a:fld>
            <a:endParaRPr lang="en-US"/>
          </a:p>
        </p:txBody>
      </p:sp>
    </p:spTree>
    <p:extLst>
      <p:ext uri="{BB962C8B-B14F-4D97-AF65-F5344CB8AC3E}">
        <p14:creationId xmlns:p14="http://schemas.microsoft.com/office/powerpoint/2010/main" val="14325944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pt-PT"/>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pt-PT"/>
          </a:p>
        </p:txBody>
      </p:sp>
      <p:sp>
        <p:nvSpPr>
          <p:cNvPr id="4" name="Rectangle 4">
            <a:extLst>
              <a:ext uri="{FF2B5EF4-FFF2-40B4-BE49-F238E27FC236}">
                <a16:creationId xmlns:a16="http://schemas.microsoft.com/office/drawing/2014/main" id="{AD61CCD1-F5E7-4F2A-A496-763B0D6375D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6608F184-AADA-46D7-A843-A24F567C5E9B}"/>
              </a:ext>
            </a:extLst>
          </p:cNvPr>
          <p:cNvSpPr>
            <a:spLocks noGrp="1" noChangeArrowheads="1"/>
          </p:cNvSpPr>
          <p:nvPr>
            <p:ph type="sldNum" sz="quarter" idx="11"/>
          </p:nvPr>
        </p:nvSpPr>
        <p:spPr>
          <a:ln/>
        </p:spPr>
        <p:txBody>
          <a:bodyPr/>
          <a:lstStyle>
            <a:lvl1pPr>
              <a:defRPr/>
            </a:lvl1pPr>
          </a:lstStyle>
          <a:p>
            <a:fld id="{C65C8190-E1D1-40B0-8C4E-1478584DC5E5}" type="slidenum">
              <a:rPr lang="en-US" altLang="pt-PT"/>
              <a:pPr/>
              <a:t>‹#›</a:t>
            </a:fld>
            <a:endParaRPr lang="en-US" altLang="pt-PT"/>
          </a:p>
        </p:txBody>
      </p:sp>
    </p:spTree>
    <p:extLst>
      <p:ext uri="{BB962C8B-B14F-4D97-AF65-F5344CB8AC3E}">
        <p14:creationId xmlns:p14="http://schemas.microsoft.com/office/powerpoint/2010/main" val="32784995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PT"/>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Rectangle 4">
            <a:extLst>
              <a:ext uri="{FF2B5EF4-FFF2-40B4-BE49-F238E27FC236}">
                <a16:creationId xmlns:a16="http://schemas.microsoft.com/office/drawing/2014/main" id="{EAEDA24C-0775-4E27-9807-CA0936BAC23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8C2DED0A-DC12-4408-B224-D4909278C369}"/>
              </a:ext>
            </a:extLst>
          </p:cNvPr>
          <p:cNvSpPr>
            <a:spLocks noGrp="1" noChangeArrowheads="1"/>
          </p:cNvSpPr>
          <p:nvPr>
            <p:ph type="sldNum" sz="quarter" idx="11"/>
          </p:nvPr>
        </p:nvSpPr>
        <p:spPr>
          <a:ln/>
        </p:spPr>
        <p:txBody>
          <a:bodyPr/>
          <a:lstStyle>
            <a:lvl1pPr>
              <a:defRPr/>
            </a:lvl1pPr>
          </a:lstStyle>
          <a:p>
            <a:fld id="{13D3E24E-D367-443C-9597-3B8458832627}" type="slidenum">
              <a:rPr lang="en-US" altLang="pt-PT"/>
              <a:pPr/>
              <a:t>‹#›</a:t>
            </a:fld>
            <a:endParaRPr lang="en-US" altLang="pt-PT"/>
          </a:p>
        </p:txBody>
      </p:sp>
    </p:spTree>
    <p:extLst>
      <p:ext uri="{BB962C8B-B14F-4D97-AF65-F5344CB8AC3E}">
        <p14:creationId xmlns:p14="http://schemas.microsoft.com/office/powerpoint/2010/main" val="21990122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pt-PT"/>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23BFC96E-0531-4451-9B15-44C231F583A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23873D9E-D807-49EE-874C-FD8477627A60}"/>
              </a:ext>
            </a:extLst>
          </p:cNvPr>
          <p:cNvSpPr>
            <a:spLocks noGrp="1" noChangeArrowheads="1"/>
          </p:cNvSpPr>
          <p:nvPr>
            <p:ph type="sldNum" sz="quarter" idx="11"/>
          </p:nvPr>
        </p:nvSpPr>
        <p:spPr>
          <a:ln/>
        </p:spPr>
        <p:txBody>
          <a:bodyPr/>
          <a:lstStyle>
            <a:lvl1pPr>
              <a:defRPr/>
            </a:lvl1pPr>
          </a:lstStyle>
          <a:p>
            <a:fld id="{B8668CEA-2175-49F4-8D41-47C3A3891DF6}" type="slidenum">
              <a:rPr lang="en-US" altLang="pt-PT"/>
              <a:pPr/>
              <a:t>‹#›</a:t>
            </a:fld>
            <a:endParaRPr lang="en-US" altLang="pt-PT"/>
          </a:p>
        </p:txBody>
      </p:sp>
    </p:spTree>
    <p:extLst>
      <p:ext uri="{BB962C8B-B14F-4D97-AF65-F5344CB8AC3E}">
        <p14:creationId xmlns:p14="http://schemas.microsoft.com/office/powerpoint/2010/main" val="23992688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PT"/>
          </a:p>
        </p:txBody>
      </p:sp>
      <p:sp>
        <p:nvSpPr>
          <p:cNvPr id="3" name="Content Placeholder 2"/>
          <p:cNvSpPr>
            <a:spLocks noGrp="1"/>
          </p:cNvSpPr>
          <p:nvPr>
            <p:ph sz="half" idx="1"/>
          </p:nvPr>
        </p:nvSpPr>
        <p:spPr>
          <a:xfrm>
            <a:off x="914400" y="2362200"/>
            <a:ext cx="50800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Content Placeholder 3"/>
          <p:cNvSpPr>
            <a:spLocks noGrp="1"/>
          </p:cNvSpPr>
          <p:nvPr>
            <p:ph sz="half" idx="2"/>
          </p:nvPr>
        </p:nvSpPr>
        <p:spPr>
          <a:xfrm>
            <a:off x="6197600" y="2362200"/>
            <a:ext cx="50800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Rectangle 4">
            <a:extLst>
              <a:ext uri="{FF2B5EF4-FFF2-40B4-BE49-F238E27FC236}">
                <a16:creationId xmlns:a16="http://schemas.microsoft.com/office/drawing/2014/main" id="{771DF930-F1CE-4A4C-8714-5F34ECDFF85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C2E6E1B-07D5-4D36-9BB2-9AE3E4C35E53}"/>
              </a:ext>
            </a:extLst>
          </p:cNvPr>
          <p:cNvSpPr>
            <a:spLocks noGrp="1" noChangeArrowheads="1"/>
          </p:cNvSpPr>
          <p:nvPr>
            <p:ph type="sldNum" sz="quarter" idx="11"/>
          </p:nvPr>
        </p:nvSpPr>
        <p:spPr>
          <a:ln/>
        </p:spPr>
        <p:txBody>
          <a:bodyPr/>
          <a:lstStyle>
            <a:lvl1pPr>
              <a:defRPr/>
            </a:lvl1pPr>
          </a:lstStyle>
          <a:p>
            <a:fld id="{7C1B4B43-2B01-4CCC-9251-C8E22E7C2F53}" type="slidenum">
              <a:rPr lang="en-US" altLang="pt-PT"/>
              <a:pPr/>
              <a:t>‹#›</a:t>
            </a:fld>
            <a:endParaRPr lang="en-US" altLang="pt-PT"/>
          </a:p>
        </p:txBody>
      </p:sp>
    </p:spTree>
    <p:extLst>
      <p:ext uri="{BB962C8B-B14F-4D97-AF65-F5344CB8AC3E}">
        <p14:creationId xmlns:p14="http://schemas.microsoft.com/office/powerpoint/2010/main" val="41158472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pt-PT"/>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7" name="Rectangle 4">
            <a:extLst>
              <a:ext uri="{FF2B5EF4-FFF2-40B4-BE49-F238E27FC236}">
                <a16:creationId xmlns:a16="http://schemas.microsoft.com/office/drawing/2014/main" id="{024496C3-5E14-4771-BA55-342E10E6902E}"/>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6">
            <a:extLst>
              <a:ext uri="{FF2B5EF4-FFF2-40B4-BE49-F238E27FC236}">
                <a16:creationId xmlns:a16="http://schemas.microsoft.com/office/drawing/2014/main" id="{947AAFEC-B338-4DB7-B242-8C6BFBC9C599}"/>
              </a:ext>
            </a:extLst>
          </p:cNvPr>
          <p:cNvSpPr>
            <a:spLocks noGrp="1" noChangeArrowheads="1"/>
          </p:cNvSpPr>
          <p:nvPr>
            <p:ph type="sldNum" sz="quarter" idx="11"/>
          </p:nvPr>
        </p:nvSpPr>
        <p:spPr>
          <a:ln/>
        </p:spPr>
        <p:txBody>
          <a:bodyPr/>
          <a:lstStyle>
            <a:lvl1pPr>
              <a:defRPr/>
            </a:lvl1pPr>
          </a:lstStyle>
          <a:p>
            <a:fld id="{0592AD49-C4CE-4636-942E-407566E507A8}" type="slidenum">
              <a:rPr lang="en-US" altLang="pt-PT"/>
              <a:pPr/>
              <a:t>‹#›</a:t>
            </a:fld>
            <a:endParaRPr lang="en-US" altLang="pt-PT"/>
          </a:p>
        </p:txBody>
      </p:sp>
    </p:spTree>
    <p:extLst>
      <p:ext uri="{BB962C8B-B14F-4D97-AF65-F5344CB8AC3E}">
        <p14:creationId xmlns:p14="http://schemas.microsoft.com/office/powerpoint/2010/main" val="31050833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PT"/>
          </a:p>
        </p:txBody>
      </p:sp>
      <p:sp>
        <p:nvSpPr>
          <p:cNvPr id="3" name="Rectangle 4">
            <a:extLst>
              <a:ext uri="{FF2B5EF4-FFF2-40B4-BE49-F238E27FC236}">
                <a16:creationId xmlns:a16="http://schemas.microsoft.com/office/drawing/2014/main" id="{663CE44E-0606-444A-BD70-C683CF3A96D2}"/>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1D007766-0F4D-4409-A3F2-02A0011BFD95}"/>
              </a:ext>
            </a:extLst>
          </p:cNvPr>
          <p:cNvSpPr>
            <a:spLocks noGrp="1" noChangeArrowheads="1"/>
          </p:cNvSpPr>
          <p:nvPr>
            <p:ph type="sldNum" sz="quarter" idx="11"/>
          </p:nvPr>
        </p:nvSpPr>
        <p:spPr>
          <a:ln/>
        </p:spPr>
        <p:txBody>
          <a:bodyPr/>
          <a:lstStyle>
            <a:lvl1pPr>
              <a:defRPr/>
            </a:lvl1pPr>
          </a:lstStyle>
          <a:p>
            <a:fld id="{485114AF-C636-44F0-B327-ABB027807CBC}" type="slidenum">
              <a:rPr lang="en-US" altLang="pt-PT"/>
              <a:pPr/>
              <a:t>‹#›</a:t>
            </a:fld>
            <a:endParaRPr lang="en-US" altLang="pt-PT"/>
          </a:p>
        </p:txBody>
      </p:sp>
    </p:spTree>
    <p:extLst>
      <p:ext uri="{BB962C8B-B14F-4D97-AF65-F5344CB8AC3E}">
        <p14:creationId xmlns:p14="http://schemas.microsoft.com/office/powerpoint/2010/main" val="21919859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DD4E4F5-E662-412D-B4D0-73631678B38F}"/>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6">
            <a:extLst>
              <a:ext uri="{FF2B5EF4-FFF2-40B4-BE49-F238E27FC236}">
                <a16:creationId xmlns:a16="http://schemas.microsoft.com/office/drawing/2014/main" id="{4927141B-F43D-4932-A890-39AC4990E885}"/>
              </a:ext>
            </a:extLst>
          </p:cNvPr>
          <p:cNvSpPr>
            <a:spLocks noGrp="1" noChangeArrowheads="1"/>
          </p:cNvSpPr>
          <p:nvPr>
            <p:ph type="sldNum" sz="quarter" idx="11"/>
          </p:nvPr>
        </p:nvSpPr>
        <p:spPr>
          <a:ln/>
        </p:spPr>
        <p:txBody>
          <a:bodyPr/>
          <a:lstStyle>
            <a:lvl1pPr>
              <a:defRPr/>
            </a:lvl1pPr>
          </a:lstStyle>
          <a:p>
            <a:fld id="{2082268B-994D-41F5-847F-8536C66BD019}" type="slidenum">
              <a:rPr lang="en-US" altLang="pt-PT"/>
              <a:pPr/>
              <a:t>‹#›</a:t>
            </a:fld>
            <a:endParaRPr lang="en-US" altLang="pt-PT"/>
          </a:p>
        </p:txBody>
      </p:sp>
    </p:spTree>
    <p:extLst>
      <p:ext uri="{BB962C8B-B14F-4D97-AF65-F5344CB8AC3E}">
        <p14:creationId xmlns:p14="http://schemas.microsoft.com/office/powerpoint/2010/main" val="1734929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pt-PT"/>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82C4A66-774C-4866-91AF-0ECFC36B34D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278272C-C347-4884-917D-E2B61D83BB2E}"/>
              </a:ext>
            </a:extLst>
          </p:cNvPr>
          <p:cNvSpPr>
            <a:spLocks noGrp="1" noChangeArrowheads="1"/>
          </p:cNvSpPr>
          <p:nvPr>
            <p:ph type="sldNum" sz="quarter" idx="11"/>
          </p:nvPr>
        </p:nvSpPr>
        <p:spPr>
          <a:ln/>
        </p:spPr>
        <p:txBody>
          <a:bodyPr/>
          <a:lstStyle>
            <a:lvl1pPr>
              <a:defRPr/>
            </a:lvl1pPr>
          </a:lstStyle>
          <a:p>
            <a:fld id="{DEF8E2B9-52E4-48ED-ABD4-FA03CE882762}" type="slidenum">
              <a:rPr lang="en-US" altLang="pt-PT"/>
              <a:pPr/>
              <a:t>‹#›</a:t>
            </a:fld>
            <a:endParaRPr lang="en-US" altLang="pt-PT"/>
          </a:p>
        </p:txBody>
      </p:sp>
    </p:spTree>
    <p:extLst>
      <p:ext uri="{BB962C8B-B14F-4D97-AF65-F5344CB8AC3E}">
        <p14:creationId xmlns:p14="http://schemas.microsoft.com/office/powerpoint/2010/main" val="20610862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pt-PT"/>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PT"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D10ABCB8-C15B-4392-9EFD-DCDBF87B952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F17C769-10F7-4775-946C-3E3C44AE2B42}"/>
              </a:ext>
            </a:extLst>
          </p:cNvPr>
          <p:cNvSpPr>
            <a:spLocks noGrp="1" noChangeArrowheads="1"/>
          </p:cNvSpPr>
          <p:nvPr>
            <p:ph type="sldNum" sz="quarter" idx="11"/>
          </p:nvPr>
        </p:nvSpPr>
        <p:spPr>
          <a:ln/>
        </p:spPr>
        <p:txBody>
          <a:bodyPr/>
          <a:lstStyle>
            <a:lvl1pPr>
              <a:defRPr/>
            </a:lvl1pPr>
          </a:lstStyle>
          <a:p>
            <a:fld id="{5E53CB22-35EF-4942-ADBB-3655C6718991}" type="slidenum">
              <a:rPr lang="en-US" altLang="pt-PT"/>
              <a:pPr/>
              <a:t>‹#›</a:t>
            </a:fld>
            <a:endParaRPr lang="en-US" altLang="pt-PT"/>
          </a:p>
        </p:txBody>
      </p:sp>
    </p:spTree>
    <p:extLst>
      <p:ext uri="{BB962C8B-B14F-4D97-AF65-F5344CB8AC3E}">
        <p14:creationId xmlns:p14="http://schemas.microsoft.com/office/powerpoint/2010/main" val="11286273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PT"/>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Rectangle 4">
            <a:extLst>
              <a:ext uri="{FF2B5EF4-FFF2-40B4-BE49-F238E27FC236}">
                <a16:creationId xmlns:a16="http://schemas.microsoft.com/office/drawing/2014/main" id="{D2ADF313-EA6D-4DAC-AD6F-5D43FC33DA6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6AC7DD75-6F4C-4197-9239-F793B0111A15}"/>
              </a:ext>
            </a:extLst>
          </p:cNvPr>
          <p:cNvSpPr>
            <a:spLocks noGrp="1" noChangeArrowheads="1"/>
          </p:cNvSpPr>
          <p:nvPr>
            <p:ph type="sldNum" sz="quarter" idx="11"/>
          </p:nvPr>
        </p:nvSpPr>
        <p:spPr>
          <a:ln/>
        </p:spPr>
        <p:txBody>
          <a:bodyPr/>
          <a:lstStyle>
            <a:lvl1pPr>
              <a:defRPr/>
            </a:lvl1pPr>
          </a:lstStyle>
          <a:p>
            <a:fld id="{3389D50B-EF9A-440C-A3A1-68A422B744D9}" type="slidenum">
              <a:rPr lang="en-US" altLang="pt-PT"/>
              <a:pPr/>
              <a:t>‹#›</a:t>
            </a:fld>
            <a:endParaRPr lang="en-US" altLang="pt-PT"/>
          </a:p>
        </p:txBody>
      </p:sp>
    </p:spTree>
    <p:extLst>
      <p:ext uri="{BB962C8B-B14F-4D97-AF65-F5344CB8AC3E}">
        <p14:creationId xmlns:p14="http://schemas.microsoft.com/office/powerpoint/2010/main" val="224200029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1066800"/>
            <a:ext cx="2590800" cy="5029200"/>
          </a:xfrm>
        </p:spPr>
        <p:txBody>
          <a:bodyPr vert="eaVert"/>
          <a:lstStyle/>
          <a:p>
            <a:r>
              <a:rPr lang="en-US"/>
              <a:t>Click to edit Master title style</a:t>
            </a:r>
            <a:endParaRPr lang="pt-PT"/>
          </a:p>
        </p:txBody>
      </p:sp>
      <p:sp>
        <p:nvSpPr>
          <p:cNvPr id="3" name="Vertical Text Placeholder 2"/>
          <p:cNvSpPr>
            <a:spLocks noGrp="1"/>
          </p:cNvSpPr>
          <p:nvPr>
            <p:ph type="body" orient="vert" idx="1"/>
          </p:nvPr>
        </p:nvSpPr>
        <p:spPr>
          <a:xfrm>
            <a:off x="914400" y="1066800"/>
            <a:ext cx="7569200" cy="5029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Rectangle 4">
            <a:extLst>
              <a:ext uri="{FF2B5EF4-FFF2-40B4-BE49-F238E27FC236}">
                <a16:creationId xmlns:a16="http://schemas.microsoft.com/office/drawing/2014/main" id="{636521E1-7037-4819-927B-65C300006A0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C9A39C0D-474D-4250-8EC9-AB014E6079F1}"/>
              </a:ext>
            </a:extLst>
          </p:cNvPr>
          <p:cNvSpPr>
            <a:spLocks noGrp="1" noChangeArrowheads="1"/>
          </p:cNvSpPr>
          <p:nvPr>
            <p:ph type="sldNum" sz="quarter" idx="11"/>
          </p:nvPr>
        </p:nvSpPr>
        <p:spPr>
          <a:ln/>
        </p:spPr>
        <p:txBody>
          <a:bodyPr/>
          <a:lstStyle>
            <a:lvl1pPr>
              <a:defRPr/>
            </a:lvl1pPr>
          </a:lstStyle>
          <a:p>
            <a:fld id="{DBE95135-D6D8-48C3-8A9F-4AFCB9D886E6}" type="slidenum">
              <a:rPr lang="en-US" altLang="pt-PT"/>
              <a:pPr/>
              <a:t>‹#›</a:t>
            </a:fld>
            <a:endParaRPr lang="en-US" altLang="pt-PT"/>
          </a:p>
        </p:txBody>
      </p:sp>
    </p:spTree>
    <p:extLst>
      <p:ext uri="{BB962C8B-B14F-4D97-AF65-F5344CB8AC3E}">
        <p14:creationId xmlns:p14="http://schemas.microsoft.com/office/powerpoint/2010/main" val="121295638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1066800"/>
            <a:ext cx="10363200" cy="1143000"/>
          </a:xfrm>
        </p:spPr>
        <p:txBody>
          <a:bodyPr/>
          <a:lstStyle/>
          <a:p>
            <a:r>
              <a:rPr lang="en-US"/>
              <a:t>Click to edit Master title style</a:t>
            </a:r>
            <a:endParaRPr lang="pt-PT"/>
          </a:p>
        </p:txBody>
      </p:sp>
      <p:sp>
        <p:nvSpPr>
          <p:cNvPr id="3" name="Text Placeholder 2"/>
          <p:cNvSpPr>
            <a:spLocks noGrp="1"/>
          </p:cNvSpPr>
          <p:nvPr>
            <p:ph type="body" sz="half" idx="1"/>
          </p:nvPr>
        </p:nvSpPr>
        <p:spPr>
          <a:xfrm>
            <a:off x="914400" y="2362200"/>
            <a:ext cx="5080000" cy="3733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Content Placeholder 3"/>
          <p:cNvSpPr>
            <a:spLocks noGrp="1"/>
          </p:cNvSpPr>
          <p:nvPr>
            <p:ph sz="half" idx="2"/>
          </p:nvPr>
        </p:nvSpPr>
        <p:spPr>
          <a:xfrm>
            <a:off x="6197600" y="2362200"/>
            <a:ext cx="5080000" cy="3733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Rectangle 4">
            <a:extLst>
              <a:ext uri="{FF2B5EF4-FFF2-40B4-BE49-F238E27FC236}">
                <a16:creationId xmlns:a16="http://schemas.microsoft.com/office/drawing/2014/main" id="{28176139-320B-401A-A30D-C3029554F1B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75A85A2-FC4E-42B8-B295-9AF7AA8602EF}"/>
              </a:ext>
            </a:extLst>
          </p:cNvPr>
          <p:cNvSpPr>
            <a:spLocks noGrp="1" noChangeArrowheads="1"/>
          </p:cNvSpPr>
          <p:nvPr>
            <p:ph type="sldNum" sz="quarter" idx="11"/>
          </p:nvPr>
        </p:nvSpPr>
        <p:spPr>
          <a:ln/>
        </p:spPr>
        <p:txBody>
          <a:bodyPr/>
          <a:lstStyle>
            <a:lvl1pPr>
              <a:defRPr/>
            </a:lvl1pPr>
          </a:lstStyle>
          <a:p>
            <a:fld id="{2A68EA95-E773-4F49-8A79-47F8C6B7EDF3}" type="slidenum">
              <a:rPr lang="en-US" altLang="pt-PT"/>
              <a:pPr/>
              <a:t>‹#›</a:t>
            </a:fld>
            <a:endParaRPr lang="en-US" altLang="pt-PT"/>
          </a:p>
        </p:txBody>
      </p:sp>
    </p:spTree>
    <p:extLst>
      <p:ext uri="{BB962C8B-B14F-4D97-AF65-F5344CB8AC3E}">
        <p14:creationId xmlns:p14="http://schemas.microsoft.com/office/powerpoint/2010/main" val="3296707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21C80E-77CC-4443-9ED6-001D8F1A21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pt-PT"/>
          </a:p>
        </p:txBody>
      </p:sp>
      <p:sp>
        <p:nvSpPr>
          <p:cNvPr id="3" name="Text Placeholder 2">
            <a:extLst>
              <a:ext uri="{FF2B5EF4-FFF2-40B4-BE49-F238E27FC236}">
                <a16:creationId xmlns:a16="http://schemas.microsoft.com/office/drawing/2014/main" id="{61812B12-3629-418B-82AB-2CDDC2C8B7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F7DB1B5D-A6B4-4D0E-80EC-8D386D95F5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7F2450-0DB9-4C04-A092-06E1429CE055}" type="datetimeFigureOut">
              <a:rPr lang="pt-PT" smtClean="0"/>
              <a:t>08/11/2021</a:t>
            </a:fld>
            <a:endParaRPr lang="pt-PT"/>
          </a:p>
        </p:txBody>
      </p:sp>
      <p:sp>
        <p:nvSpPr>
          <p:cNvPr id="5" name="Footer Placeholder 4">
            <a:extLst>
              <a:ext uri="{FF2B5EF4-FFF2-40B4-BE49-F238E27FC236}">
                <a16:creationId xmlns:a16="http://schemas.microsoft.com/office/drawing/2014/main" id="{29223096-E7E6-4D95-A700-B1D4EAD5C2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PT"/>
          </a:p>
        </p:txBody>
      </p:sp>
      <p:sp>
        <p:nvSpPr>
          <p:cNvPr id="6" name="Slide Number Placeholder 5">
            <a:extLst>
              <a:ext uri="{FF2B5EF4-FFF2-40B4-BE49-F238E27FC236}">
                <a16:creationId xmlns:a16="http://schemas.microsoft.com/office/drawing/2014/main" id="{9A14C176-F20E-405C-980E-F0DDD8FAF6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ABB7EA-21A1-4BC3-87F5-203A6C08513C}" type="slidenum">
              <a:rPr lang="pt-PT" smtClean="0"/>
              <a:t>‹#›</a:t>
            </a:fld>
            <a:endParaRPr lang="pt-PT"/>
          </a:p>
        </p:txBody>
      </p:sp>
    </p:spTree>
    <p:extLst>
      <p:ext uri="{BB962C8B-B14F-4D97-AF65-F5344CB8AC3E}">
        <p14:creationId xmlns:p14="http://schemas.microsoft.com/office/powerpoint/2010/main" val="2591904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694" y="609600"/>
            <a:ext cx="10362614"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914694" y="1981200"/>
            <a:ext cx="10362614"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914694" y="6248400"/>
            <a:ext cx="2538861"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4164982" y="6248400"/>
            <a:ext cx="3862038"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8738448" y="6248400"/>
            <a:ext cx="2538859"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58B26C57-F899-4893-B531-830FBDB729B3}" type="slidenum">
              <a:rPr lang="en-US"/>
              <a:pPr>
                <a:defRPr/>
              </a:pPr>
              <a:t>‹#›</a:t>
            </a:fld>
            <a:endParaRPr lang="en-US"/>
          </a:p>
        </p:txBody>
      </p:sp>
    </p:spTree>
    <p:extLst>
      <p:ext uri="{BB962C8B-B14F-4D97-AF65-F5344CB8AC3E}">
        <p14:creationId xmlns:p14="http://schemas.microsoft.com/office/powerpoint/2010/main" val="32228240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694" y="609600"/>
            <a:ext cx="10362614"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914694" y="1981200"/>
            <a:ext cx="10362614"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914694" y="6248400"/>
            <a:ext cx="2538861"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4164982" y="6248400"/>
            <a:ext cx="3862038"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8738448" y="6248400"/>
            <a:ext cx="2538859"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F21B261-EDF1-4D95-8157-EA94A9AD47E8}" type="slidenum">
              <a:rPr lang="en-US"/>
              <a:pPr/>
              <a:t>‹#›</a:t>
            </a:fld>
            <a:endParaRPr lang="en-US"/>
          </a:p>
        </p:txBody>
      </p:sp>
    </p:spTree>
    <p:extLst>
      <p:ext uri="{BB962C8B-B14F-4D97-AF65-F5344CB8AC3E}">
        <p14:creationId xmlns:p14="http://schemas.microsoft.com/office/powerpoint/2010/main" val="299148455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13" descr="PowerPoint background black">
            <a:extLst>
              <a:ext uri="{FF2B5EF4-FFF2-40B4-BE49-F238E27FC236}">
                <a16:creationId xmlns:a16="http://schemas.microsoft.com/office/drawing/2014/main" id="{DDE07B41-C43E-4D2C-8906-CAD8CF46CE9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3133" y="63500"/>
            <a:ext cx="12039600" cy="677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2">
            <a:extLst>
              <a:ext uri="{FF2B5EF4-FFF2-40B4-BE49-F238E27FC236}">
                <a16:creationId xmlns:a16="http://schemas.microsoft.com/office/drawing/2014/main" id="{FDBC291C-66E3-4C02-965A-81B20DA5506B}"/>
              </a:ext>
            </a:extLst>
          </p:cNvPr>
          <p:cNvSpPr>
            <a:spLocks noGrp="1" noChangeArrowheads="1"/>
          </p:cNvSpPr>
          <p:nvPr>
            <p:ph type="title"/>
          </p:nvPr>
        </p:nvSpPr>
        <p:spPr bwMode="auto">
          <a:xfrm>
            <a:off x="914400" y="10668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pt-PT"/>
              <a:t>Click to edit Master title style</a:t>
            </a:r>
          </a:p>
        </p:txBody>
      </p:sp>
      <p:sp>
        <p:nvSpPr>
          <p:cNvPr id="4100" name="Rectangle 3">
            <a:extLst>
              <a:ext uri="{FF2B5EF4-FFF2-40B4-BE49-F238E27FC236}">
                <a16:creationId xmlns:a16="http://schemas.microsoft.com/office/drawing/2014/main" id="{384209EA-CA51-4ECA-93AB-B1C7A0AC6FE8}"/>
              </a:ext>
            </a:extLst>
          </p:cNvPr>
          <p:cNvSpPr>
            <a:spLocks noGrp="1" noChangeArrowheads="1"/>
          </p:cNvSpPr>
          <p:nvPr>
            <p:ph type="body" idx="1"/>
          </p:nvPr>
        </p:nvSpPr>
        <p:spPr bwMode="auto">
          <a:xfrm>
            <a:off x="914400" y="2362200"/>
            <a:ext cx="103632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pt-PT"/>
              <a:t>Click to edit Master text styles</a:t>
            </a:r>
          </a:p>
          <a:p>
            <a:pPr lvl="1"/>
            <a:r>
              <a:rPr lang="en-US" altLang="pt-PT"/>
              <a:t>Second level</a:t>
            </a:r>
          </a:p>
          <a:p>
            <a:pPr lvl="2"/>
            <a:r>
              <a:rPr lang="en-US" altLang="pt-PT"/>
              <a:t>Third level</a:t>
            </a:r>
          </a:p>
          <a:p>
            <a:pPr lvl="3"/>
            <a:r>
              <a:rPr lang="en-US" altLang="pt-PT"/>
              <a:t>Fourth level</a:t>
            </a:r>
          </a:p>
          <a:p>
            <a:pPr lvl="4"/>
            <a:r>
              <a:rPr lang="en-US" altLang="pt-PT"/>
              <a:t>Fifth level</a:t>
            </a:r>
          </a:p>
        </p:txBody>
      </p:sp>
      <p:sp>
        <p:nvSpPr>
          <p:cNvPr id="1028" name="Rectangle 4">
            <a:extLst>
              <a:ext uri="{FF2B5EF4-FFF2-40B4-BE49-F238E27FC236}">
                <a16:creationId xmlns:a16="http://schemas.microsoft.com/office/drawing/2014/main" id="{279D18D2-1164-4239-9420-B69FE0DC998C}"/>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spcBef>
                <a:spcPct val="0"/>
              </a:spcBef>
              <a:defRPr sz="1400" b="0" smtClean="0">
                <a:solidFill>
                  <a:schemeClr val="tx1"/>
                </a:solidFill>
                <a:latin typeface="Times New Roman" pitchFamily="18" charset="0"/>
              </a:defRPr>
            </a:lvl1pPr>
          </a:lstStyle>
          <a:p>
            <a:pPr>
              <a:defRPr/>
            </a:pPr>
            <a:endParaRPr lang="en-US"/>
          </a:p>
        </p:txBody>
      </p:sp>
      <p:sp>
        <p:nvSpPr>
          <p:cNvPr id="1030" name="Rectangle 6">
            <a:extLst>
              <a:ext uri="{FF2B5EF4-FFF2-40B4-BE49-F238E27FC236}">
                <a16:creationId xmlns:a16="http://schemas.microsoft.com/office/drawing/2014/main" id="{D1A51D45-4F91-4DB4-8309-F0CFB7589AC5}"/>
              </a:ext>
            </a:extLst>
          </p:cNvPr>
          <p:cNvSpPr>
            <a:spLocks noGrp="1" noChangeArrowheads="1"/>
          </p:cNvSpPr>
          <p:nvPr>
            <p:ph type="sldNum" sz="quarter" idx="4"/>
          </p:nvPr>
        </p:nvSpPr>
        <p:spPr bwMode="auto">
          <a:xfrm>
            <a:off x="5486400" y="64008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400" b="0">
                <a:solidFill>
                  <a:schemeClr val="tx1"/>
                </a:solidFill>
                <a:latin typeface="Times New Roman" panose="02020603050405020304" pitchFamily="18" charset="0"/>
              </a:defRPr>
            </a:lvl1pPr>
          </a:lstStyle>
          <a:p>
            <a:fld id="{FD29EB92-D2FA-4198-B03E-B2F72E038025}" type="slidenum">
              <a:rPr lang="en-US" altLang="pt-PT"/>
              <a:pPr/>
              <a:t>‹#›</a:t>
            </a:fld>
            <a:endParaRPr lang="en-US" altLang="pt-PT"/>
          </a:p>
        </p:txBody>
      </p:sp>
    </p:spTree>
    <p:extLst>
      <p:ext uri="{BB962C8B-B14F-4D97-AF65-F5344CB8AC3E}">
        <p14:creationId xmlns:p14="http://schemas.microsoft.com/office/powerpoint/2010/main" val="940628507"/>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txStyles>
    <p:titleStyle>
      <a:lvl1pPr algn="ctr" rtl="0" eaLnBrk="0" fontAlgn="base" hangingPunct="0">
        <a:spcBef>
          <a:spcPct val="0"/>
        </a:spcBef>
        <a:spcAft>
          <a:spcPct val="0"/>
        </a:spcAft>
        <a:defRPr sz="3600" b="1">
          <a:solidFill>
            <a:srgbClr val="FF6600"/>
          </a:solidFill>
          <a:latin typeface="+mj-lt"/>
          <a:ea typeface="+mj-ea"/>
          <a:cs typeface="+mj-cs"/>
        </a:defRPr>
      </a:lvl1pPr>
      <a:lvl2pPr algn="ctr" rtl="0" eaLnBrk="0" fontAlgn="base" hangingPunct="0">
        <a:spcBef>
          <a:spcPct val="0"/>
        </a:spcBef>
        <a:spcAft>
          <a:spcPct val="0"/>
        </a:spcAft>
        <a:defRPr sz="3600" b="1">
          <a:solidFill>
            <a:srgbClr val="FF6600"/>
          </a:solidFill>
          <a:latin typeface="Arial" charset="0"/>
        </a:defRPr>
      </a:lvl2pPr>
      <a:lvl3pPr algn="ctr" rtl="0" eaLnBrk="0" fontAlgn="base" hangingPunct="0">
        <a:spcBef>
          <a:spcPct val="0"/>
        </a:spcBef>
        <a:spcAft>
          <a:spcPct val="0"/>
        </a:spcAft>
        <a:defRPr sz="3600" b="1">
          <a:solidFill>
            <a:srgbClr val="FF6600"/>
          </a:solidFill>
          <a:latin typeface="Arial" charset="0"/>
        </a:defRPr>
      </a:lvl3pPr>
      <a:lvl4pPr algn="ctr" rtl="0" eaLnBrk="0" fontAlgn="base" hangingPunct="0">
        <a:spcBef>
          <a:spcPct val="0"/>
        </a:spcBef>
        <a:spcAft>
          <a:spcPct val="0"/>
        </a:spcAft>
        <a:defRPr sz="3600" b="1">
          <a:solidFill>
            <a:srgbClr val="FF6600"/>
          </a:solidFill>
          <a:latin typeface="Arial" charset="0"/>
        </a:defRPr>
      </a:lvl4pPr>
      <a:lvl5pPr algn="ctr" rtl="0" eaLnBrk="0" fontAlgn="base" hangingPunct="0">
        <a:spcBef>
          <a:spcPct val="0"/>
        </a:spcBef>
        <a:spcAft>
          <a:spcPct val="0"/>
        </a:spcAft>
        <a:defRPr sz="3600" b="1">
          <a:solidFill>
            <a:srgbClr val="FF6600"/>
          </a:solidFill>
          <a:latin typeface="Arial" charset="0"/>
        </a:defRPr>
      </a:lvl5pPr>
      <a:lvl6pPr marL="457200" algn="ctr" rtl="0" fontAlgn="base">
        <a:spcBef>
          <a:spcPct val="0"/>
        </a:spcBef>
        <a:spcAft>
          <a:spcPct val="0"/>
        </a:spcAft>
        <a:defRPr sz="3600" b="1">
          <a:solidFill>
            <a:srgbClr val="FF6600"/>
          </a:solidFill>
          <a:latin typeface="Arial" charset="0"/>
        </a:defRPr>
      </a:lvl6pPr>
      <a:lvl7pPr marL="914400" algn="ctr" rtl="0" fontAlgn="base">
        <a:spcBef>
          <a:spcPct val="0"/>
        </a:spcBef>
        <a:spcAft>
          <a:spcPct val="0"/>
        </a:spcAft>
        <a:defRPr sz="3600" b="1">
          <a:solidFill>
            <a:srgbClr val="FF6600"/>
          </a:solidFill>
          <a:latin typeface="Arial" charset="0"/>
        </a:defRPr>
      </a:lvl7pPr>
      <a:lvl8pPr marL="1371600" algn="ctr" rtl="0" fontAlgn="base">
        <a:spcBef>
          <a:spcPct val="0"/>
        </a:spcBef>
        <a:spcAft>
          <a:spcPct val="0"/>
        </a:spcAft>
        <a:defRPr sz="3600" b="1">
          <a:solidFill>
            <a:srgbClr val="FF6600"/>
          </a:solidFill>
          <a:latin typeface="Arial" charset="0"/>
        </a:defRPr>
      </a:lvl8pPr>
      <a:lvl9pPr marL="1828800" algn="ctr" rtl="0" fontAlgn="base">
        <a:spcBef>
          <a:spcPct val="0"/>
        </a:spcBef>
        <a:spcAft>
          <a:spcPct val="0"/>
        </a:spcAft>
        <a:defRPr sz="3600" b="1">
          <a:solidFill>
            <a:srgbClr val="FF6600"/>
          </a:solidFill>
          <a:latin typeface="Arial" charset="0"/>
        </a:defRPr>
      </a:lvl9pPr>
    </p:titleStyle>
    <p:bodyStyle>
      <a:lvl1pPr marL="342900" indent="-342900" algn="l" rtl="0" eaLnBrk="0" fontAlgn="base" hangingPunct="0">
        <a:spcBef>
          <a:spcPct val="20000"/>
        </a:spcBef>
        <a:spcAft>
          <a:spcPct val="0"/>
        </a:spcAft>
        <a:buChar char="•"/>
        <a:defRPr b="1">
          <a:solidFill>
            <a:srgbClr val="4D4D4D"/>
          </a:solidFill>
          <a:latin typeface="+mn-lt"/>
          <a:ea typeface="+mn-ea"/>
          <a:cs typeface="+mn-cs"/>
        </a:defRPr>
      </a:lvl1pPr>
      <a:lvl2pPr marL="742950" indent="-285750" algn="l" rtl="0" eaLnBrk="0" fontAlgn="base" hangingPunct="0">
        <a:spcBef>
          <a:spcPct val="20000"/>
        </a:spcBef>
        <a:spcAft>
          <a:spcPct val="0"/>
        </a:spcAft>
        <a:buChar char="–"/>
        <a:defRPr sz="2000">
          <a:solidFill>
            <a:srgbClr val="4D4D4D"/>
          </a:solidFill>
          <a:latin typeface="+mn-lt"/>
        </a:defRPr>
      </a:lvl2pPr>
      <a:lvl3pPr marL="1143000" indent="-228600" algn="l" rtl="0" eaLnBrk="0" fontAlgn="base" hangingPunct="0">
        <a:spcBef>
          <a:spcPct val="20000"/>
        </a:spcBef>
        <a:spcAft>
          <a:spcPct val="0"/>
        </a:spcAft>
        <a:buChar char="•"/>
        <a:defRPr sz="1600">
          <a:solidFill>
            <a:srgbClr val="4D4D4D"/>
          </a:solidFill>
          <a:latin typeface="+mn-lt"/>
        </a:defRPr>
      </a:lvl3pPr>
      <a:lvl4pPr marL="1600200" indent="-228600" algn="l" rtl="0" eaLnBrk="0" fontAlgn="base" hangingPunct="0">
        <a:spcBef>
          <a:spcPct val="20000"/>
        </a:spcBef>
        <a:spcAft>
          <a:spcPct val="0"/>
        </a:spcAft>
        <a:buChar char="–"/>
        <a:defRPr sz="1400">
          <a:solidFill>
            <a:srgbClr val="4D4D4D"/>
          </a:solidFill>
          <a:latin typeface="+mn-lt"/>
        </a:defRPr>
      </a:lvl4pPr>
      <a:lvl5pPr marL="2057400" indent="-228600" algn="l" rtl="0" eaLnBrk="0" fontAlgn="base" hangingPunct="0">
        <a:spcBef>
          <a:spcPct val="20000"/>
        </a:spcBef>
        <a:spcAft>
          <a:spcPct val="0"/>
        </a:spcAft>
        <a:buChar char="»"/>
        <a:defRPr sz="1200">
          <a:solidFill>
            <a:srgbClr val="4D4D4D"/>
          </a:solidFill>
          <a:latin typeface="+mn-lt"/>
        </a:defRPr>
      </a:lvl5pPr>
      <a:lvl6pPr marL="2514600" indent="-228600" algn="l" rtl="0" fontAlgn="base">
        <a:spcBef>
          <a:spcPct val="20000"/>
        </a:spcBef>
        <a:spcAft>
          <a:spcPct val="0"/>
        </a:spcAft>
        <a:buChar char="»"/>
        <a:defRPr sz="1200">
          <a:solidFill>
            <a:srgbClr val="4D4D4D"/>
          </a:solidFill>
          <a:latin typeface="+mn-lt"/>
        </a:defRPr>
      </a:lvl6pPr>
      <a:lvl7pPr marL="2971800" indent="-228600" algn="l" rtl="0" fontAlgn="base">
        <a:spcBef>
          <a:spcPct val="20000"/>
        </a:spcBef>
        <a:spcAft>
          <a:spcPct val="0"/>
        </a:spcAft>
        <a:buChar char="»"/>
        <a:defRPr sz="1200">
          <a:solidFill>
            <a:srgbClr val="4D4D4D"/>
          </a:solidFill>
          <a:latin typeface="+mn-lt"/>
        </a:defRPr>
      </a:lvl7pPr>
      <a:lvl8pPr marL="3429000" indent="-228600" algn="l" rtl="0" fontAlgn="base">
        <a:spcBef>
          <a:spcPct val="20000"/>
        </a:spcBef>
        <a:spcAft>
          <a:spcPct val="0"/>
        </a:spcAft>
        <a:buChar char="»"/>
        <a:defRPr sz="1200">
          <a:solidFill>
            <a:srgbClr val="4D4D4D"/>
          </a:solidFill>
          <a:latin typeface="+mn-lt"/>
        </a:defRPr>
      </a:lvl8pPr>
      <a:lvl9pPr marL="3886200" indent="-228600" algn="l" rtl="0" fontAlgn="base">
        <a:spcBef>
          <a:spcPct val="20000"/>
        </a:spcBef>
        <a:spcAft>
          <a:spcPct val="0"/>
        </a:spcAft>
        <a:buChar char="»"/>
        <a:defRPr sz="1200">
          <a:solidFill>
            <a:srgbClr val="4D4D4D"/>
          </a:solidFill>
          <a:latin typeface="+mn-lt"/>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www.cheat-sheets.org/" TargetMode="External"/><Relationship Id="rId2" Type="http://schemas.openxmlformats.org/officeDocument/2006/relationships/hyperlink" Target="https://www.researchgate.net/publication/255050612_Consider_a_Spherical_Cow" TargetMode="External"/><Relationship Id="rId1" Type="http://schemas.openxmlformats.org/officeDocument/2006/relationships/slideLayout" Target="../slideLayouts/slideLayout2.xml"/><Relationship Id="rId6" Type="http://schemas.openxmlformats.org/officeDocument/2006/relationships/hyperlink" Target="http://www.mikeontraffic.com/numbers-every-traffic-engineer-should-know/" TargetMode="External"/><Relationship Id="rId5" Type="http://schemas.openxmlformats.org/officeDocument/2006/relationships/hyperlink" Target="http://highscalability.com/blog/2011/1/26/google-pro-tip-use-back-of-the-envelope-calculations-to-choo.html" TargetMode="External"/><Relationship Id="rId4" Type="http://schemas.openxmlformats.org/officeDocument/2006/relationships/hyperlink" Target="https://www.madison-lake.k12.oh.us/userfiles/680/Classes/16192/IED-Review%20Engineering%20Formula%20Sheet.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53CA3-4FC6-4CC4-9E01-3CD8DC7EB141}"/>
              </a:ext>
            </a:extLst>
          </p:cNvPr>
          <p:cNvSpPr>
            <a:spLocks noGrp="1"/>
          </p:cNvSpPr>
          <p:nvPr>
            <p:ph type="ctrTitle"/>
          </p:nvPr>
        </p:nvSpPr>
        <p:spPr/>
        <p:txBody>
          <a:bodyPr/>
          <a:lstStyle/>
          <a:p>
            <a:r>
              <a:rPr lang="pt-PT" dirty="0"/>
              <a:t>ADSA 2021</a:t>
            </a:r>
          </a:p>
        </p:txBody>
      </p:sp>
      <p:sp>
        <p:nvSpPr>
          <p:cNvPr id="3" name="Subtitle 2">
            <a:extLst>
              <a:ext uri="{FF2B5EF4-FFF2-40B4-BE49-F238E27FC236}">
                <a16:creationId xmlns:a16="http://schemas.microsoft.com/office/drawing/2014/main" id="{D5143F09-38E4-4C45-BAC6-9C1BF5F3C614}"/>
              </a:ext>
            </a:extLst>
          </p:cNvPr>
          <p:cNvSpPr>
            <a:spLocks noGrp="1"/>
          </p:cNvSpPr>
          <p:nvPr>
            <p:ph type="subTitle" idx="1"/>
          </p:nvPr>
        </p:nvSpPr>
        <p:spPr/>
        <p:txBody>
          <a:bodyPr/>
          <a:lstStyle/>
          <a:p>
            <a:r>
              <a:rPr lang="pt-PT" dirty="0"/>
              <a:t>Modelling approaches in a nutshell</a:t>
            </a:r>
          </a:p>
          <a:p>
            <a:r>
              <a:rPr lang="pt-PT" dirty="0"/>
              <a:t>Antonio Camara</a:t>
            </a:r>
          </a:p>
          <a:p>
            <a:r>
              <a:rPr lang="pt-PT" dirty="0"/>
              <a:t>November 2021</a:t>
            </a:r>
          </a:p>
          <a:p>
            <a:endParaRPr lang="pt-PT" dirty="0"/>
          </a:p>
        </p:txBody>
      </p:sp>
    </p:spTree>
    <p:extLst>
      <p:ext uri="{BB962C8B-B14F-4D97-AF65-F5344CB8AC3E}">
        <p14:creationId xmlns:p14="http://schemas.microsoft.com/office/powerpoint/2010/main" val="845093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21986B7-ADAB-47D7-B97E-4DD64E139596}"/>
              </a:ext>
            </a:extLst>
          </p:cNvPr>
          <p:cNvSpPr>
            <a:spLocks noGrp="1"/>
          </p:cNvSpPr>
          <p:nvPr>
            <p:ph type="title"/>
          </p:nvPr>
        </p:nvSpPr>
        <p:spPr>
          <a:xfrm>
            <a:off x="739085" y="842168"/>
            <a:ext cx="10515600" cy="2852737"/>
          </a:xfrm>
        </p:spPr>
        <p:txBody>
          <a:bodyPr>
            <a:normAutofit/>
          </a:bodyPr>
          <a:lstStyle/>
          <a:p>
            <a:pPr algn="ctr"/>
            <a:r>
              <a:rPr lang="pt-PT" sz="3600" dirty="0"/>
              <a:t>Causal diagrams as a basis for simulation based games</a:t>
            </a:r>
          </a:p>
        </p:txBody>
      </p:sp>
      <p:sp>
        <p:nvSpPr>
          <p:cNvPr id="7" name="Text Placeholder 6">
            <a:extLst>
              <a:ext uri="{FF2B5EF4-FFF2-40B4-BE49-F238E27FC236}">
                <a16:creationId xmlns:a16="http://schemas.microsoft.com/office/drawing/2014/main" id="{496040F6-E867-4FF0-8DF0-77909DE424D9}"/>
              </a:ext>
            </a:extLst>
          </p:cNvPr>
          <p:cNvSpPr>
            <a:spLocks noGrp="1"/>
          </p:cNvSpPr>
          <p:nvPr>
            <p:ph type="body" idx="1"/>
          </p:nvPr>
        </p:nvSpPr>
        <p:spPr/>
        <p:txBody>
          <a:bodyPr/>
          <a:lstStyle/>
          <a:p>
            <a:endParaRPr lang="pt-PT" dirty="0"/>
          </a:p>
        </p:txBody>
      </p:sp>
    </p:spTree>
    <p:extLst>
      <p:ext uri="{BB962C8B-B14F-4D97-AF65-F5344CB8AC3E}">
        <p14:creationId xmlns:p14="http://schemas.microsoft.com/office/powerpoint/2010/main" val="1551269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endParaRPr lang="en-US" dirty="0">
              <a:latin typeface="Arial" panose="020B0604020202020204" pitchFamily="34" charset="0"/>
              <a:cs typeface="Arial" panose="020B0604020202020204" pitchFamily="34" charset="0"/>
            </a:endParaRPr>
          </a:p>
        </p:txBody>
      </p:sp>
      <p:sp>
        <p:nvSpPr>
          <p:cNvPr id="8195" name="Rectangle 3"/>
          <p:cNvSpPr>
            <a:spLocks noGrp="1" noChangeArrowheads="1"/>
          </p:cNvSpPr>
          <p:nvPr>
            <p:ph type="body" idx="1"/>
          </p:nvPr>
        </p:nvSpPr>
        <p:spPr/>
        <p:txBody>
          <a:bodyPr/>
          <a:lstStyle/>
          <a:p>
            <a:pPr>
              <a:buFontTx/>
              <a:buNone/>
            </a:pPr>
            <a:r>
              <a:rPr lang="en-US" sz="2000" dirty="0">
                <a:latin typeface="Arial" panose="020B0604020202020204" pitchFamily="34" charset="0"/>
                <a:cs typeface="Arial" panose="020B0604020202020204" pitchFamily="34" charset="0"/>
              </a:rPr>
              <a:t>NBA circa 1979</a:t>
            </a:r>
          </a:p>
          <a:p>
            <a:pPr>
              <a:buFontTx/>
              <a:buNone/>
            </a:pPr>
            <a:endParaRPr lang="en-US" sz="2000" dirty="0">
              <a:latin typeface="Arial" panose="020B0604020202020204" pitchFamily="34" charset="0"/>
              <a:cs typeface="Arial" panose="020B0604020202020204" pitchFamily="34" charset="0"/>
            </a:endParaRPr>
          </a:p>
          <a:p>
            <a:pPr>
              <a:buFontTx/>
              <a:buNone/>
            </a:pPr>
            <a:r>
              <a:rPr lang="en-US" sz="2000" dirty="0">
                <a:latin typeface="Arial" panose="020B0604020202020204" pitchFamily="34" charset="0"/>
                <a:cs typeface="Arial" panose="020B0604020202020204" pitchFamily="34" charset="0"/>
              </a:rPr>
              <a:t>The entertainment value of a basketball game increases with a team-oriented game, long shots and dunks. However, many fans think that the growing importance of tall players diminishes that value. They also say that dunking encourages individualism, at the expense of a more collective team game.</a:t>
            </a:r>
          </a:p>
          <a:p>
            <a:pPr>
              <a:buFontTx/>
              <a:buNone/>
            </a:pPr>
            <a:endParaRPr lang="en-US" sz="2000" dirty="0">
              <a:latin typeface="Arial" panose="020B0604020202020204" pitchFamily="34" charset="0"/>
              <a:cs typeface="Arial" panose="020B0604020202020204" pitchFamily="34" charset="0"/>
            </a:endParaRPr>
          </a:p>
          <a:p>
            <a:pPr>
              <a:buFontTx/>
              <a:buNone/>
            </a:pPr>
            <a:r>
              <a:rPr lang="en-US" sz="2000" dirty="0">
                <a:latin typeface="Arial" panose="020B0604020202020204" pitchFamily="34" charset="0"/>
                <a:cs typeface="Arial" panose="020B0604020202020204" pitchFamily="34" charset="0"/>
              </a:rPr>
              <a:t>Players that tend to dunk, practice less the other shots reducing their precision and, thus, the shot efficiency, the percentage of shots that go in.</a:t>
            </a:r>
          </a:p>
          <a:p>
            <a:pPr>
              <a:buFontTx/>
              <a:buNone/>
            </a:pPr>
            <a:endParaRPr lang="en-US" sz="2000" dirty="0">
              <a:latin typeface="Arial" panose="020B0604020202020204" pitchFamily="34" charset="0"/>
              <a:cs typeface="Arial" panose="020B0604020202020204" pitchFamily="34" charset="0"/>
            </a:endParaRPr>
          </a:p>
          <a:p>
            <a:pPr>
              <a:buFontTx/>
              <a:buNone/>
            </a:pPr>
            <a:r>
              <a:rPr lang="en-US" sz="2000" dirty="0">
                <a:latin typeface="Arial" panose="020B0604020202020204" pitchFamily="34" charset="0"/>
                <a:cs typeface="Arial" panose="020B0604020202020204" pitchFamily="34" charset="0"/>
              </a:rPr>
              <a:t>Shot efficiency also depends on the difficulty of the shot as influenced by the opposing players or  basket features. With less efficiency there will be more rebounds reinforcing the relevance of taller players.</a:t>
            </a:r>
          </a:p>
          <a:p>
            <a:pPr>
              <a:buFontTx/>
              <a:buNone/>
            </a:pPr>
            <a:r>
              <a:rPr lang="pt-PT" sz="2000" dirty="0"/>
              <a:t>	</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pt-PT"/>
          </a:p>
        </p:txBody>
      </p:sp>
      <p:sp>
        <p:nvSpPr>
          <p:cNvPr id="14339" name="Rectangle 3"/>
          <p:cNvSpPr>
            <a:spLocks noGrp="1" noChangeArrowheads="1"/>
          </p:cNvSpPr>
          <p:nvPr>
            <p:ph type="body" idx="1"/>
          </p:nvPr>
        </p:nvSpPr>
        <p:spPr>
          <a:xfrm>
            <a:off x="1804989" y="533400"/>
            <a:ext cx="8416925" cy="5334000"/>
          </a:xfrm>
        </p:spPr>
        <p:txBody>
          <a:bodyPr/>
          <a:lstStyle/>
          <a:p>
            <a:pPr>
              <a:buFontTx/>
              <a:buNone/>
            </a:pPr>
            <a:endParaRPr lang="pt-PT" sz="1600" dirty="0"/>
          </a:p>
        </p:txBody>
      </p:sp>
      <p:sp>
        <p:nvSpPr>
          <p:cNvPr id="14340" name="Text Box 4"/>
          <p:cNvSpPr txBox="1">
            <a:spLocks noChangeArrowheads="1"/>
          </p:cNvSpPr>
          <p:nvPr/>
        </p:nvSpPr>
        <p:spPr bwMode="auto">
          <a:xfrm>
            <a:off x="2613026" y="2986088"/>
            <a:ext cx="854721" cy="400110"/>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000" dirty="0">
                <a:solidFill>
                  <a:srgbClr val="000000"/>
                </a:solidFill>
                <a:latin typeface="Times New Roman" charset="0"/>
              </a:rPr>
              <a:t>Dunks</a:t>
            </a:r>
            <a:endParaRPr lang="en-US" sz="2400" dirty="0">
              <a:solidFill>
                <a:srgbClr val="000000"/>
              </a:solidFill>
              <a:latin typeface="Times New Roman" charset="0"/>
            </a:endParaRPr>
          </a:p>
        </p:txBody>
      </p:sp>
      <p:sp>
        <p:nvSpPr>
          <p:cNvPr id="14341" name="Text Box 5"/>
          <p:cNvSpPr txBox="1">
            <a:spLocks noChangeArrowheads="1"/>
          </p:cNvSpPr>
          <p:nvPr/>
        </p:nvSpPr>
        <p:spPr bwMode="auto">
          <a:xfrm>
            <a:off x="2695576" y="3976688"/>
            <a:ext cx="1854995" cy="400110"/>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000" dirty="0">
                <a:solidFill>
                  <a:srgbClr val="000000"/>
                </a:solidFill>
                <a:latin typeface="Times New Roman" charset="0"/>
              </a:rPr>
              <a:t>Individual game</a:t>
            </a:r>
            <a:endParaRPr lang="en-US" sz="2400" dirty="0">
              <a:solidFill>
                <a:srgbClr val="000000"/>
              </a:solidFill>
              <a:latin typeface="Times New Roman" charset="0"/>
            </a:endParaRPr>
          </a:p>
        </p:txBody>
      </p:sp>
      <p:sp>
        <p:nvSpPr>
          <p:cNvPr id="14342" name="Text Box 6"/>
          <p:cNvSpPr txBox="1">
            <a:spLocks noChangeArrowheads="1"/>
          </p:cNvSpPr>
          <p:nvPr/>
        </p:nvSpPr>
        <p:spPr bwMode="auto">
          <a:xfrm>
            <a:off x="2695576" y="5119688"/>
            <a:ext cx="1369029" cy="400110"/>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000" dirty="0">
                <a:solidFill>
                  <a:srgbClr val="000000"/>
                </a:solidFill>
                <a:latin typeface="Times New Roman" charset="0"/>
              </a:rPr>
              <a:t>Team game</a:t>
            </a:r>
            <a:endParaRPr lang="en-US" sz="2400" dirty="0">
              <a:solidFill>
                <a:srgbClr val="000000"/>
              </a:solidFill>
              <a:latin typeface="Times New Roman" charset="0"/>
            </a:endParaRPr>
          </a:p>
        </p:txBody>
      </p:sp>
      <p:sp>
        <p:nvSpPr>
          <p:cNvPr id="14343" name="Text Box 7"/>
          <p:cNvSpPr txBox="1">
            <a:spLocks noChangeArrowheads="1"/>
          </p:cNvSpPr>
          <p:nvPr/>
        </p:nvSpPr>
        <p:spPr bwMode="auto">
          <a:xfrm>
            <a:off x="5005389" y="2986088"/>
            <a:ext cx="2401619" cy="400110"/>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000" dirty="0">
                <a:solidFill>
                  <a:srgbClr val="000000"/>
                </a:solidFill>
                <a:latin typeface="Times New Roman" charset="0"/>
              </a:rPr>
              <a:t>Practicing other shots</a:t>
            </a:r>
            <a:endParaRPr lang="en-US" sz="2400" dirty="0">
              <a:solidFill>
                <a:srgbClr val="000000"/>
              </a:solidFill>
              <a:latin typeface="Times New Roman" charset="0"/>
            </a:endParaRPr>
          </a:p>
        </p:txBody>
      </p:sp>
      <p:sp>
        <p:nvSpPr>
          <p:cNvPr id="14344" name="Text Box 8"/>
          <p:cNvSpPr txBox="1">
            <a:spLocks noChangeArrowheads="1"/>
          </p:cNvSpPr>
          <p:nvPr/>
        </p:nvSpPr>
        <p:spPr bwMode="auto">
          <a:xfrm>
            <a:off x="7316789" y="2986088"/>
            <a:ext cx="1122423" cy="707886"/>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000" dirty="0">
                <a:solidFill>
                  <a:srgbClr val="000000"/>
                </a:solidFill>
                <a:latin typeface="Times New Roman" charset="0"/>
              </a:rPr>
              <a:t>    Shot </a:t>
            </a:r>
          </a:p>
          <a:p>
            <a:pPr eaLnBrk="0" fontAlgn="base" hangingPunct="0">
              <a:spcBef>
                <a:spcPct val="0"/>
              </a:spcBef>
              <a:spcAft>
                <a:spcPct val="0"/>
              </a:spcAft>
            </a:pPr>
            <a:r>
              <a:rPr lang="en-US" sz="2000" dirty="0">
                <a:solidFill>
                  <a:srgbClr val="000000"/>
                </a:solidFill>
                <a:latin typeface="Times New Roman" charset="0"/>
              </a:rPr>
              <a:t>precision</a:t>
            </a:r>
            <a:endParaRPr lang="en-US" sz="2400" dirty="0">
              <a:solidFill>
                <a:srgbClr val="000000"/>
              </a:solidFill>
              <a:latin typeface="Times New Roman" charset="0"/>
            </a:endParaRPr>
          </a:p>
        </p:txBody>
      </p:sp>
      <p:sp>
        <p:nvSpPr>
          <p:cNvPr id="14345" name="Text Box 9"/>
          <p:cNvSpPr txBox="1">
            <a:spLocks noChangeArrowheads="1"/>
          </p:cNvSpPr>
          <p:nvPr/>
        </p:nvSpPr>
        <p:spPr bwMode="auto">
          <a:xfrm>
            <a:off x="6986588" y="2071688"/>
            <a:ext cx="1316386" cy="400110"/>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000" dirty="0">
                <a:solidFill>
                  <a:srgbClr val="000000"/>
                </a:solidFill>
                <a:latin typeface="Times New Roman" charset="0"/>
              </a:rPr>
              <a:t>Long shots</a:t>
            </a:r>
            <a:endParaRPr lang="en-US" sz="2400" dirty="0">
              <a:solidFill>
                <a:srgbClr val="000000"/>
              </a:solidFill>
              <a:latin typeface="Times New Roman" charset="0"/>
            </a:endParaRPr>
          </a:p>
        </p:txBody>
      </p:sp>
      <p:sp>
        <p:nvSpPr>
          <p:cNvPr id="14346" name="Text Box 10"/>
          <p:cNvSpPr txBox="1">
            <a:spLocks noChangeArrowheads="1"/>
          </p:cNvSpPr>
          <p:nvPr/>
        </p:nvSpPr>
        <p:spPr bwMode="auto">
          <a:xfrm>
            <a:off x="5286376" y="4100160"/>
            <a:ext cx="3544560" cy="707886"/>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000" dirty="0">
                <a:solidFill>
                  <a:srgbClr val="000000"/>
                </a:solidFill>
                <a:latin typeface="Times New Roman" charset="0"/>
              </a:rPr>
              <a:t>		Entertainment </a:t>
            </a:r>
          </a:p>
          <a:p>
            <a:pPr eaLnBrk="0" fontAlgn="base" hangingPunct="0">
              <a:spcBef>
                <a:spcPct val="0"/>
              </a:spcBef>
              <a:spcAft>
                <a:spcPct val="0"/>
              </a:spcAft>
            </a:pPr>
            <a:r>
              <a:rPr lang="en-US" sz="2000" dirty="0">
                <a:solidFill>
                  <a:srgbClr val="000000"/>
                </a:solidFill>
                <a:latin typeface="Times New Roman" charset="0"/>
              </a:rPr>
              <a:t>		value</a:t>
            </a:r>
            <a:endParaRPr lang="en-US" sz="2400" dirty="0">
              <a:solidFill>
                <a:srgbClr val="000000"/>
              </a:solidFill>
              <a:latin typeface="Times New Roman" charset="0"/>
            </a:endParaRPr>
          </a:p>
        </p:txBody>
      </p:sp>
      <p:sp>
        <p:nvSpPr>
          <p:cNvPr id="14347" name="Text Box 11"/>
          <p:cNvSpPr txBox="1">
            <a:spLocks noChangeArrowheads="1"/>
          </p:cNvSpPr>
          <p:nvPr/>
        </p:nvSpPr>
        <p:spPr bwMode="auto">
          <a:xfrm>
            <a:off x="9050339" y="2071688"/>
            <a:ext cx="1130631" cy="707886"/>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000" dirty="0">
                <a:solidFill>
                  <a:srgbClr val="000000"/>
                </a:solidFill>
                <a:latin typeface="Times New Roman" charset="0"/>
              </a:rPr>
              <a:t>Shot</a:t>
            </a:r>
          </a:p>
          <a:p>
            <a:pPr eaLnBrk="0" fontAlgn="base" hangingPunct="0">
              <a:spcBef>
                <a:spcPct val="0"/>
              </a:spcBef>
              <a:spcAft>
                <a:spcPct val="0"/>
              </a:spcAft>
            </a:pPr>
            <a:r>
              <a:rPr lang="en-US" sz="2000" dirty="0">
                <a:solidFill>
                  <a:srgbClr val="000000"/>
                </a:solidFill>
                <a:latin typeface="Times New Roman" charset="0"/>
              </a:rPr>
              <a:t>difficulty</a:t>
            </a:r>
            <a:endParaRPr lang="en-US" sz="2400" dirty="0">
              <a:solidFill>
                <a:srgbClr val="000000"/>
              </a:solidFill>
              <a:latin typeface="Times New Roman" charset="0"/>
            </a:endParaRPr>
          </a:p>
        </p:txBody>
      </p:sp>
      <p:sp>
        <p:nvSpPr>
          <p:cNvPr id="14348" name="Text Box 12"/>
          <p:cNvSpPr txBox="1">
            <a:spLocks noChangeArrowheads="1"/>
          </p:cNvSpPr>
          <p:nvPr/>
        </p:nvSpPr>
        <p:spPr bwMode="auto">
          <a:xfrm>
            <a:off x="8885239" y="2936876"/>
            <a:ext cx="1813510" cy="461665"/>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400" dirty="0">
                <a:solidFill>
                  <a:srgbClr val="000000"/>
                </a:solidFill>
                <a:latin typeface="Times New Roman" charset="0"/>
              </a:rPr>
              <a:t> </a:t>
            </a:r>
            <a:r>
              <a:rPr lang="en-US" sz="2000" dirty="0">
                <a:solidFill>
                  <a:srgbClr val="000000"/>
                </a:solidFill>
                <a:latin typeface="Times New Roman" charset="0"/>
              </a:rPr>
              <a:t>Shot efficiency</a:t>
            </a:r>
            <a:endParaRPr lang="en-US" sz="2400" dirty="0">
              <a:solidFill>
                <a:srgbClr val="000000"/>
              </a:solidFill>
              <a:latin typeface="Times New Roman" charset="0"/>
            </a:endParaRPr>
          </a:p>
        </p:txBody>
      </p:sp>
      <p:sp>
        <p:nvSpPr>
          <p:cNvPr id="14349" name="Text Box 13"/>
          <p:cNvSpPr txBox="1">
            <a:spLocks noChangeArrowheads="1"/>
          </p:cNvSpPr>
          <p:nvPr/>
        </p:nvSpPr>
        <p:spPr bwMode="auto">
          <a:xfrm>
            <a:off x="9050338" y="4205288"/>
            <a:ext cx="2305439" cy="400110"/>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000" dirty="0">
                <a:solidFill>
                  <a:srgbClr val="000000"/>
                </a:solidFill>
                <a:latin typeface="Times New Roman" charset="0"/>
              </a:rPr>
              <a:t>Number of rebounds</a:t>
            </a:r>
          </a:p>
        </p:txBody>
      </p:sp>
      <p:sp>
        <p:nvSpPr>
          <p:cNvPr id="14350" name="Text Box 14"/>
          <p:cNvSpPr txBox="1">
            <a:spLocks noChangeArrowheads="1"/>
          </p:cNvSpPr>
          <p:nvPr/>
        </p:nvSpPr>
        <p:spPr bwMode="auto">
          <a:xfrm>
            <a:off x="9050338" y="5348289"/>
            <a:ext cx="1648208" cy="707886"/>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000" dirty="0">
                <a:solidFill>
                  <a:srgbClr val="000000"/>
                </a:solidFill>
                <a:latin typeface="Times New Roman" charset="0"/>
              </a:rPr>
              <a:t>Importance</a:t>
            </a:r>
          </a:p>
          <a:p>
            <a:pPr eaLnBrk="0" fontAlgn="base" hangingPunct="0">
              <a:spcBef>
                <a:spcPct val="0"/>
              </a:spcBef>
              <a:spcAft>
                <a:spcPct val="0"/>
              </a:spcAft>
            </a:pPr>
            <a:r>
              <a:rPr lang="en-US" sz="2000" dirty="0">
                <a:solidFill>
                  <a:srgbClr val="000000"/>
                </a:solidFill>
                <a:latin typeface="Times New Roman" charset="0"/>
              </a:rPr>
              <a:t>Of tall players</a:t>
            </a:r>
          </a:p>
        </p:txBody>
      </p:sp>
      <p:sp>
        <p:nvSpPr>
          <p:cNvPr id="14351" name="Line 15"/>
          <p:cNvSpPr>
            <a:spLocks noChangeShapeType="1"/>
          </p:cNvSpPr>
          <p:nvPr/>
        </p:nvSpPr>
        <p:spPr bwMode="auto">
          <a:xfrm>
            <a:off x="4197351" y="3276600"/>
            <a:ext cx="825500" cy="0"/>
          </a:xfrm>
          <a:prstGeom prst="line">
            <a:avLst/>
          </a:prstGeom>
          <a:noFill/>
          <a:ln w="9525">
            <a:solidFill>
              <a:schemeClr val="tx1"/>
            </a:solidFill>
            <a:round/>
            <a:headEnd/>
            <a:tailEnd type="triangle" w="med" len="med"/>
          </a:ln>
        </p:spPr>
        <p:txBody>
          <a:bodyPr wrap="none" anchor="ctr"/>
          <a:lstStyle/>
          <a:p>
            <a:pPr eaLnBrk="0" fontAlgn="base" hangingPunct="0">
              <a:spcBef>
                <a:spcPct val="0"/>
              </a:spcBef>
              <a:spcAft>
                <a:spcPct val="0"/>
              </a:spcAft>
            </a:pPr>
            <a:endParaRPr lang="pt-PT" sz="2400">
              <a:solidFill>
                <a:srgbClr val="000000"/>
              </a:solidFill>
              <a:latin typeface="Times New Roman" charset="0"/>
            </a:endParaRPr>
          </a:p>
        </p:txBody>
      </p:sp>
      <p:sp>
        <p:nvSpPr>
          <p:cNvPr id="14352" name="Text Box 16"/>
          <p:cNvSpPr txBox="1">
            <a:spLocks noChangeArrowheads="1"/>
          </p:cNvSpPr>
          <p:nvPr/>
        </p:nvSpPr>
        <p:spPr bwMode="auto">
          <a:xfrm>
            <a:off x="4429126" y="2936876"/>
            <a:ext cx="287258" cy="461665"/>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400">
                <a:solidFill>
                  <a:srgbClr val="000000"/>
                </a:solidFill>
                <a:latin typeface="Times New Roman" charset="0"/>
              </a:rPr>
              <a:t>-</a:t>
            </a:r>
          </a:p>
        </p:txBody>
      </p:sp>
      <p:sp>
        <p:nvSpPr>
          <p:cNvPr id="14353" name="Line 17"/>
          <p:cNvSpPr>
            <a:spLocks noChangeShapeType="1"/>
          </p:cNvSpPr>
          <p:nvPr/>
        </p:nvSpPr>
        <p:spPr bwMode="auto">
          <a:xfrm>
            <a:off x="6508751" y="3200400"/>
            <a:ext cx="990600" cy="0"/>
          </a:xfrm>
          <a:prstGeom prst="line">
            <a:avLst/>
          </a:prstGeom>
          <a:noFill/>
          <a:ln w="9525">
            <a:solidFill>
              <a:schemeClr val="tx1"/>
            </a:solidFill>
            <a:round/>
            <a:headEnd/>
            <a:tailEnd type="triangle" w="med" len="med"/>
          </a:ln>
        </p:spPr>
        <p:txBody>
          <a:bodyPr wrap="none" anchor="ctr"/>
          <a:lstStyle/>
          <a:p>
            <a:pPr eaLnBrk="0" fontAlgn="base" hangingPunct="0">
              <a:spcBef>
                <a:spcPct val="0"/>
              </a:spcBef>
              <a:spcAft>
                <a:spcPct val="0"/>
              </a:spcAft>
            </a:pPr>
            <a:endParaRPr lang="pt-PT" sz="2400">
              <a:solidFill>
                <a:srgbClr val="000000"/>
              </a:solidFill>
              <a:latin typeface="Times New Roman" charset="0"/>
            </a:endParaRPr>
          </a:p>
        </p:txBody>
      </p:sp>
      <p:sp>
        <p:nvSpPr>
          <p:cNvPr id="14354" name="Text Box 18"/>
          <p:cNvSpPr txBox="1">
            <a:spLocks noChangeArrowheads="1"/>
          </p:cNvSpPr>
          <p:nvPr/>
        </p:nvSpPr>
        <p:spPr bwMode="auto">
          <a:xfrm>
            <a:off x="6904038" y="2833688"/>
            <a:ext cx="328936" cy="400110"/>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000">
                <a:solidFill>
                  <a:srgbClr val="000000"/>
                </a:solidFill>
                <a:latin typeface="Times New Roman" charset="0"/>
              </a:rPr>
              <a:t>+</a:t>
            </a:r>
            <a:endParaRPr lang="en-US" sz="2400">
              <a:solidFill>
                <a:srgbClr val="000000"/>
              </a:solidFill>
              <a:latin typeface="Times New Roman" charset="0"/>
            </a:endParaRPr>
          </a:p>
        </p:txBody>
      </p:sp>
      <p:sp>
        <p:nvSpPr>
          <p:cNvPr id="14355" name="Line 19"/>
          <p:cNvSpPr>
            <a:spLocks noChangeShapeType="1"/>
          </p:cNvSpPr>
          <p:nvPr/>
        </p:nvSpPr>
        <p:spPr bwMode="auto">
          <a:xfrm>
            <a:off x="8736013" y="3200400"/>
            <a:ext cx="247650" cy="0"/>
          </a:xfrm>
          <a:prstGeom prst="line">
            <a:avLst/>
          </a:prstGeom>
          <a:noFill/>
          <a:ln w="9525">
            <a:solidFill>
              <a:schemeClr val="tx1"/>
            </a:solidFill>
            <a:round/>
            <a:headEnd/>
            <a:tailEnd type="triangle" w="med" len="med"/>
          </a:ln>
        </p:spPr>
        <p:txBody>
          <a:bodyPr wrap="none" anchor="ctr"/>
          <a:lstStyle/>
          <a:p>
            <a:pPr eaLnBrk="0" fontAlgn="base" hangingPunct="0">
              <a:spcBef>
                <a:spcPct val="0"/>
              </a:spcBef>
              <a:spcAft>
                <a:spcPct val="0"/>
              </a:spcAft>
            </a:pPr>
            <a:endParaRPr lang="pt-PT" sz="2400">
              <a:solidFill>
                <a:srgbClr val="000000"/>
              </a:solidFill>
              <a:latin typeface="Times New Roman" charset="0"/>
            </a:endParaRPr>
          </a:p>
        </p:txBody>
      </p:sp>
      <p:sp>
        <p:nvSpPr>
          <p:cNvPr id="14356" name="Text Box 20"/>
          <p:cNvSpPr txBox="1">
            <a:spLocks noChangeArrowheads="1"/>
          </p:cNvSpPr>
          <p:nvPr/>
        </p:nvSpPr>
        <p:spPr bwMode="auto">
          <a:xfrm>
            <a:off x="8802688" y="2833688"/>
            <a:ext cx="328936" cy="400110"/>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000">
                <a:solidFill>
                  <a:srgbClr val="000000"/>
                </a:solidFill>
                <a:latin typeface="Times New Roman" charset="0"/>
              </a:rPr>
              <a:t>+</a:t>
            </a:r>
            <a:endParaRPr lang="en-US" sz="2400">
              <a:solidFill>
                <a:srgbClr val="000000"/>
              </a:solidFill>
              <a:latin typeface="Times New Roman" charset="0"/>
            </a:endParaRPr>
          </a:p>
        </p:txBody>
      </p:sp>
      <p:sp>
        <p:nvSpPr>
          <p:cNvPr id="14357" name="Line 22"/>
          <p:cNvSpPr>
            <a:spLocks noChangeShapeType="1"/>
          </p:cNvSpPr>
          <p:nvPr/>
        </p:nvSpPr>
        <p:spPr bwMode="auto">
          <a:xfrm>
            <a:off x="3290888" y="3352800"/>
            <a:ext cx="0" cy="762000"/>
          </a:xfrm>
          <a:prstGeom prst="line">
            <a:avLst/>
          </a:prstGeom>
          <a:noFill/>
          <a:ln w="9525">
            <a:solidFill>
              <a:schemeClr val="tx1"/>
            </a:solidFill>
            <a:round/>
            <a:headEnd/>
            <a:tailEnd type="triangle" w="med" len="med"/>
          </a:ln>
        </p:spPr>
        <p:txBody>
          <a:bodyPr wrap="none" anchor="ctr"/>
          <a:lstStyle/>
          <a:p>
            <a:pPr eaLnBrk="0" fontAlgn="base" hangingPunct="0">
              <a:spcBef>
                <a:spcPct val="0"/>
              </a:spcBef>
              <a:spcAft>
                <a:spcPct val="0"/>
              </a:spcAft>
            </a:pPr>
            <a:endParaRPr lang="pt-PT" sz="2400">
              <a:solidFill>
                <a:srgbClr val="000000"/>
              </a:solidFill>
              <a:latin typeface="Times New Roman" charset="0"/>
            </a:endParaRPr>
          </a:p>
        </p:txBody>
      </p:sp>
      <p:sp>
        <p:nvSpPr>
          <p:cNvPr id="14358" name="Line 23"/>
          <p:cNvSpPr>
            <a:spLocks noChangeShapeType="1"/>
          </p:cNvSpPr>
          <p:nvPr/>
        </p:nvSpPr>
        <p:spPr bwMode="auto">
          <a:xfrm>
            <a:off x="3290888" y="4343400"/>
            <a:ext cx="0" cy="914400"/>
          </a:xfrm>
          <a:prstGeom prst="line">
            <a:avLst/>
          </a:prstGeom>
          <a:noFill/>
          <a:ln w="9525">
            <a:solidFill>
              <a:schemeClr val="tx1"/>
            </a:solidFill>
            <a:round/>
            <a:headEnd/>
            <a:tailEnd type="triangle" w="med" len="med"/>
          </a:ln>
        </p:spPr>
        <p:txBody>
          <a:bodyPr wrap="none" anchor="ctr"/>
          <a:lstStyle/>
          <a:p>
            <a:pPr eaLnBrk="0" fontAlgn="base" hangingPunct="0">
              <a:spcBef>
                <a:spcPct val="0"/>
              </a:spcBef>
              <a:spcAft>
                <a:spcPct val="0"/>
              </a:spcAft>
            </a:pPr>
            <a:endParaRPr lang="pt-PT" sz="2400">
              <a:solidFill>
                <a:srgbClr val="000000"/>
              </a:solidFill>
              <a:latin typeface="Times New Roman" charset="0"/>
            </a:endParaRPr>
          </a:p>
        </p:txBody>
      </p:sp>
      <p:sp>
        <p:nvSpPr>
          <p:cNvPr id="14359" name="Line 24"/>
          <p:cNvSpPr>
            <a:spLocks noChangeShapeType="1"/>
          </p:cNvSpPr>
          <p:nvPr/>
        </p:nvSpPr>
        <p:spPr bwMode="auto">
          <a:xfrm>
            <a:off x="3867151" y="3429000"/>
            <a:ext cx="3219450" cy="1066800"/>
          </a:xfrm>
          <a:prstGeom prst="line">
            <a:avLst/>
          </a:prstGeom>
          <a:noFill/>
          <a:ln w="9525">
            <a:solidFill>
              <a:schemeClr val="tx1"/>
            </a:solidFill>
            <a:round/>
            <a:headEnd/>
            <a:tailEnd type="triangle" w="med" len="med"/>
          </a:ln>
        </p:spPr>
        <p:txBody>
          <a:bodyPr wrap="none" anchor="ctr"/>
          <a:lstStyle/>
          <a:p>
            <a:pPr eaLnBrk="0" fontAlgn="base" hangingPunct="0">
              <a:spcBef>
                <a:spcPct val="0"/>
              </a:spcBef>
              <a:spcAft>
                <a:spcPct val="0"/>
              </a:spcAft>
            </a:pPr>
            <a:endParaRPr lang="pt-PT" sz="2400">
              <a:solidFill>
                <a:srgbClr val="000000"/>
              </a:solidFill>
              <a:latin typeface="Times New Roman" charset="0"/>
            </a:endParaRPr>
          </a:p>
        </p:txBody>
      </p:sp>
      <p:sp>
        <p:nvSpPr>
          <p:cNvPr id="14360" name="Line 26"/>
          <p:cNvSpPr>
            <a:spLocks noChangeShapeType="1"/>
          </p:cNvSpPr>
          <p:nvPr/>
        </p:nvSpPr>
        <p:spPr bwMode="auto">
          <a:xfrm flipV="1">
            <a:off x="4610101" y="4648200"/>
            <a:ext cx="2476500" cy="685800"/>
          </a:xfrm>
          <a:prstGeom prst="line">
            <a:avLst/>
          </a:prstGeom>
          <a:noFill/>
          <a:ln w="9525">
            <a:solidFill>
              <a:schemeClr val="tx1"/>
            </a:solidFill>
            <a:round/>
            <a:headEnd/>
            <a:tailEnd type="triangle" w="med" len="med"/>
          </a:ln>
        </p:spPr>
        <p:txBody>
          <a:bodyPr wrap="none" anchor="ctr"/>
          <a:lstStyle/>
          <a:p>
            <a:pPr eaLnBrk="0" fontAlgn="base" hangingPunct="0">
              <a:spcBef>
                <a:spcPct val="0"/>
              </a:spcBef>
              <a:spcAft>
                <a:spcPct val="0"/>
              </a:spcAft>
            </a:pPr>
            <a:endParaRPr lang="pt-PT" sz="2400">
              <a:solidFill>
                <a:srgbClr val="000000"/>
              </a:solidFill>
              <a:latin typeface="Times New Roman" charset="0"/>
            </a:endParaRPr>
          </a:p>
        </p:txBody>
      </p:sp>
      <p:sp>
        <p:nvSpPr>
          <p:cNvPr id="14361" name="Line 28"/>
          <p:cNvSpPr>
            <a:spLocks noChangeShapeType="1"/>
          </p:cNvSpPr>
          <p:nvPr/>
        </p:nvSpPr>
        <p:spPr bwMode="auto">
          <a:xfrm flipH="1" flipV="1">
            <a:off x="8736013" y="4800600"/>
            <a:ext cx="412750" cy="609600"/>
          </a:xfrm>
          <a:prstGeom prst="line">
            <a:avLst/>
          </a:prstGeom>
          <a:noFill/>
          <a:ln w="9525">
            <a:solidFill>
              <a:schemeClr val="tx1"/>
            </a:solidFill>
            <a:round/>
            <a:headEnd/>
            <a:tailEnd type="triangle" w="med" len="med"/>
          </a:ln>
        </p:spPr>
        <p:txBody>
          <a:bodyPr wrap="none" anchor="ctr"/>
          <a:lstStyle/>
          <a:p>
            <a:pPr eaLnBrk="0" fontAlgn="base" hangingPunct="0">
              <a:spcBef>
                <a:spcPct val="0"/>
              </a:spcBef>
              <a:spcAft>
                <a:spcPct val="0"/>
              </a:spcAft>
            </a:pPr>
            <a:endParaRPr lang="pt-PT" sz="2400">
              <a:solidFill>
                <a:srgbClr val="000000"/>
              </a:solidFill>
              <a:latin typeface="Times New Roman" charset="0"/>
            </a:endParaRPr>
          </a:p>
        </p:txBody>
      </p:sp>
      <p:sp>
        <p:nvSpPr>
          <p:cNvPr id="14362" name="Line 29"/>
          <p:cNvSpPr>
            <a:spLocks noChangeShapeType="1"/>
          </p:cNvSpPr>
          <p:nvPr/>
        </p:nvSpPr>
        <p:spPr bwMode="auto">
          <a:xfrm>
            <a:off x="9561513" y="4800600"/>
            <a:ext cx="0" cy="685800"/>
          </a:xfrm>
          <a:prstGeom prst="line">
            <a:avLst/>
          </a:prstGeom>
          <a:noFill/>
          <a:ln w="9525">
            <a:solidFill>
              <a:schemeClr val="tx1"/>
            </a:solidFill>
            <a:round/>
            <a:headEnd/>
            <a:tailEnd type="triangle" w="med" len="med"/>
          </a:ln>
        </p:spPr>
        <p:txBody>
          <a:bodyPr wrap="none" anchor="ctr"/>
          <a:lstStyle/>
          <a:p>
            <a:pPr eaLnBrk="0" fontAlgn="base" hangingPunct="0">
              <a:spcBef>
                <a:spcPct val="0"/>
              </a:spcBef>
              <a:spcAft>
                <a:spcPct val="0"/>
              </a:spcAft>
            </a:pPr>
            <a:endParaRPr lang="pt-PT" sz="2400">
              <a:solidFill>
                <a:srgbClr val="000000"/>
              </a:solidFill>
              <a:latin typeface="Times New Roman" charset="0"/>
            </a:endParaRPr>
          </a:p>
        </p:txBody>
      </p:sp>
      <p:sp>
        <p:nvSpPr>
          <p:cNvPr id="14363" name="Line 30"/>
          <p:cNvSpPr>
            <a:spLocks noChangeShapeType="1"/>
          </p:cNvSpPr>
          <p:nvPr/>
        </p:nvSpPr>
        <p:spPr bwMode="auto">
          <a:xfrm>
            <a:off x="9644063" y="3657600"/>
            <a:ext cx="0" cy="685800"/>
          </a:xfrm>
          <a:prstGeom prst="line">
            <a:avLst/>
          </a:prstGeom>
          <a:noFill/>
          <a:ln w="9525">
            <a:solidFill>
              <a:schemeClr val="tx1"/>
            </a:solidFill>
            <a:round/>
            <a:headEnd/>
            <a:tailEnd type="triangle" w="med" len="med"/>
          </a:ln>
        </p:spPr>
        <p:txBody>
          <a:bodyPr wrap="none" anchor="ctr"/>
          <a:lstStyle/>
          <a:p>
            <a:pPr eaLnBrk="0" fontAlgn="base" hangingPunct="0">
              <a:spcBef>
                <a:spcPct val="0"/>
              </a:spcBef>
              <a:spcAft>
                <a:spcPct val="0"/>
              </a:spcAft>
            </a:pPr>
            <a:endParaRPr lang="pt-PT" sz="2400">
              <a:solidFill>
                <a:srgbClr val="000000"/>
              </a:solidFill>
              <a:latin typeface="Times New Roman" charset="0"/>
            </a:endParaRPr>
          </a:p>
        </p:txBody>
      </p:sp>
      <p:sp>
        <p:nvSpPr>
          <p:cNvPr id="14364" name="Line 31"/>
          <p:cNvSpPr>
            <a:spLocks noChangeShapeType="1"/>
          </p:cNvSpPr>
          <p:nvPr/>
        </p:nvSpPr>
        <p:spPr bwMode="auto">
          <a:xfrm>
            <a:off x="9644063" y="2743200"/>
            <a:ext cx="0" cy="381000"/>
          </a:xfrm>
          <a:prstGeom prst="line">
            <a:avLst/>
          </a:prstGeom>
          <a:noFill/>
          <a:ln w="9525">
            <a:solidFill>
              <a:schemeClr val="tx1"/>
            </a:solidFill>
            <a:round/>
            <a:headEnd/>
            <a:tailEnd type="triangle" w="med" len="med"/>
          </a:ln>
        </p:spPr>
        <p:txBody>
          <a:bodyPr wrap="none" anchor="ctr"/>
          <a:lstStyle/>
          <a:p>
            <a:pPr eaLnBrk="0" fontAlgn="base" hangingPunct="0">
              <a:spcBef>
                <a:spcPct val="0"/>
              </a:spcBef>
              <a:spcAft>
                <a:spcPct val="0"/>
              </a:spcAft>
            </a:pPr>
            <a:endParaRPr lang="pt-PT" sz="2400">
              <a:solidFill>
                <a:srgbClr val="000000"/>
              </a:solidFill>
              <a:latin typeface="Times New Roman" charset="0"/>
            </a:endParaRPr>
          </a:p>
        </p:txBody>
      </p:sp>
      <p:sp>
        <p:nvSpPr>
          <p:cNvPr id="14365" name="Line 32"/>
          <p:cNvSpPr>
            <a:spLocks noChangeShapeType="1"/>
          </p:cNvSpPr>
          <p:nvPr/>
        </p:nvSpPr>
        <p:spPr bwMode="auto">
          <a:xfrm>
            <a:off x="8572501" y="2362200"/>
            <a:ext cx="576262" cy="0"/>
          </a:xfrm>
          <a:prstGeom prst="line">
            <a:avLst/>
          </a:prstGeom>
          <a:noFill/>
          <a:ln w="9525">
            <a:solidFill>
              <a:schemeClr val="tx1"/>
            </a:solidFill>
            <a:round/>
            <a:headEnd/>
            <a:tailEnd type="triangle" w="med" len="med"/>
          </a:ln>
        </p:spPr>
        <p:txBody>
          <a:bodyPr wrap="none" anchor="ctr"/>
          <a:lstStyle/>
          <a:p>
            <a:pPr eaLnBrk="0" fontAlgn="base" hangingPunct="0">
              <a:spcBef>
                <a:spcPct val="0"/>
              </a:spcBef>
              <a:spcAft>
                <a:spcPct val="0"/>
              </a:spcAft>
            </a:pPr>
            <a:endParaRPr lang="pt-PT" sz="2400">
              <a:solidFill>
                <a:srgbClr val="000000"/>
              </a:solidFill>
              <a:latin typeface="Times New Roman" charset="0"/>
            </a:endParaRPr>
          </a:p>
        </p:txBody>
      </p:sp>
      <p:sp>
        <p:nvSpPr>
          <p:cNvPr id="14366" name="Line 33"/>
          <p:cNvSpPr>
            <a:spLocks noChangeShapeType="1"/>
          </p:cNvSpPr>
          <p:nvPr/>
        </p:nvSpPr>
        <p:spPr bwMode="auto">
          <a:xfrm>
            <a:off x="7499351" y="2743200"/>
            <a:ext cx="0" cy="1447800"/>
          </a:xfrm>
          <a:prstGeom prst="line">
            <a:avLst/>
          </a:prstGeom>
          <a:noFill/>
          <a:ln w="9525">
            <a:solidFill>
              <a:schemeClr val="tx1"/>
            </a:solidFill>
            <a:round/>
            <a:headEnd/>
            <a:tailEnd type="triangle" w="med" len="med"/>
          </a:ln>
        </p:spPr>
        <p:txBody>
          <a:bodyPr wrap="none" anchor="ctr"/>
          <a:lstStyle/>
          <a:p>
            <a:pPr eaLnBrk="0" fontAlgn="base" hangingPunct="0">
              <a:spcBef>
                <a:spcPct val="0"/>
              </a:spcBef>
              <a:spcAft>
                <a:spcPct val="0"/>
              </a:spcAft>
            </a:pPr>
            <a:endParaRPr lang="pt-PT" sz="2400">
              <a:solidFill>
                <a:srgbClr val="000000"/>
              </a:solidFill>
              <a:latin typeface="Times New Roman" charset="0"/>
            </a:endParaRPr>
          </a:p>
        </p:txBody>
      </p:sp>
      <p:sp>
        <p:nvSpPr>
          <p:cNvPr id="14367" name="Text Box 34"/>
          <p:cNvSpPr txBox="1">
            <a:spLocks noChangeArrowheads="1"/>
          </p:cNvSpPr>
          <p:nvPr/>
        </p:nvSpPr>
        <p:spPr bwMode="auto">
          <a:xfrm>
            <a:off x="3355976" y="3519488"/>
            <a:ext cx="328936" cy="400110"/>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000">
                <a:solidFill>
                  <a:srgbClr val="000000"/>
                </a:solidFill>
                <a:latin typeface="Times New Roman" charset="0"/>
              </a:rPr>
              <a:t>+</a:t>
            </a:r>
            <a:endParaRPr lang="en-US" sz="2400">
              <a:solidFill>
                <a:srgbClr val="000000"/>
              </a:solidFill>
              <a:latin typeface="Times New Roman" charset="0"/>
            </a:endParaRPr>
          </a:p>
        </p:txBody>
      </p:sp>
      <p:sp>
        <p:nvSpPr>
          <p:cNvPr id="14368" name="Text Box 35"/>
          <p:cNvSpPr txBox="1">
            <a:spLocks noChangeArrowheads="1"/>
          </p:cNvSpPr>
          <p:nvPr/>
        </p:nvSpPr>
        <p:spPr bwMode="auto">
          <a:xfrm>
            <a:off x="3355976" y="4689476"/>
            <a:ext cx="287258" cy="461665"/>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400">
                <a:solidFill>
                  <a:srgbClr val="000000"/>
                </a:solidFill>
                <a:latin typeface="Times New Roman" charset="0"/>
              </a:rPr>
              <a:t>-</a:t>
            </a:r>
          </a:p>
        </p:txBody>
      </p:sp>
      <p:sp>
        <p:nvSpPr>
          <p:cNvPr id="14369" name="Text Box 36"/>
          <p:cNvSpPr txBox="1">
            <a:spLocks noChangeArrowheads="1"/>
          </p:cNvSpPr>
          <p:nvPr/>
        </p:nvSpPr>
        <p:spPr bwMode="auto">
          <a:xfrm>
            <a:off x="5335588" y="4662488"/>
            <a:ext cx="328936" cy="400110"/>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000">
                <a:solidFill>
                  <a:srgbClr val="000000"/>
                </a:solidFill>
                <a:latin typeface="Times New Roman" charset="0"/>
              </a:rPr>
              <a:t>+</a:t>
            </a:r>
            <a:endParaRPr lang="en-US" sz="2400">
              <a:solidFill>
                <a:srgbClr val="000000"/>
              </a:solidFill>
              <a:latin typeface="Times New Roman" charset="0"/>
            </a:endParaRPr>
          </a:p>
        </p:txBody>
      </p:sp>
      <p:sp>
        <p:nvSpPr>
          <p:cNvPr id="14370" name="Text Box 37"/>
          <p:cNvSpPr txBox="1">
            <a:spLocks noChangeArrowheads="1"/>
          </p:cNvSpPr>
          <p:nvPr/>
        </p:nvSpPr>
        <p:spPr bwMode="auto">
          <a:xfrm>
            <a:off x="6326188" y="3824288"/>
            <a:ext cx="328936" cy="400110"/>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000">
                <a:solidFill>
                  <a:srgbClr val="000000"/>
                </a:solidFill>
                <a:latin typeface="Times New Roman" charset="0"/>
              </a:rPr>
              <a:t>+</a:t>
            </a:r>
            <a:endParaRPr lang="en-US" sz="2400">
              <a:solidFill>
                <a:srgbClr val="000000"/>
              </a:solidFill>
              <a:latin typeface="Times New Roman" charset="0"/>
            </a:endParaRPr>
          </a:p>
        </p:txBody>
      </p:sp>
      <p:sp>
        <p:nvSpPr>
          <p:cNvPr id="14371" name="Text Box 38"/>
          <p:cNvSpPr txBox="1">
            <a:spLocks noChangeArrowheads="1"/>
          </p:cNvSpPr>
          <p:nvPr/>
        </p:nvSpPr>
        <p:spPr bwMode="auto">
          <a:xfrm>
            <a:off x="7564438" y="3671888"/>
            <a:ext cx="328936" cy="400110"/>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000">
                <a:solidFill>
                  <a:srgbClr val="000000"/>
                </a:solidFill>
                <a:latin typeface="Times New Roman" charset="0"/>
              </a:rPr>
              <a:t>+</a:t>
            </a:r>
            <a:endParaRPr lang="en-US" sz="2400">
              <a:solidFill>
                <a:srgbClr val="000000"/>
              </a:solidFill>
              <a:latin typeface="Times New Roman" charset="0"/>
            </a:endParaRPr>
          </a:p>
        </p:txBody>
      </p:sp>
      <p:sp>
        <p:nvSpPr>
          <p:cNvPr id="14372" name="Text Box 39"/>
          <p:cNvSpPr txBox="1">
            <a:spLocks noChangeArrowheads="1"/>
          </p:cNvSpPr>
          <p:nvPr/>
        </p:nvSpPr>
        <p:spPr bwMode="auto">
          <a:xfrm>
            <a:off x="8472488" y="4918076"/>
            <a:ext cx="287258" cy="461665"/>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400">
                <a:solidFill>
                  <a:srgbClr val="000000"/>
                </a:solidFill>
                <a:latin typeface="Times New Roman" charset="0"/>
              </a:rPr>
              <a:t>-</a:t>
            </a:r>
          </a:p>
        </p:txBody>
      </p:sp>
      <p:sp>
        <p:nvSpPr>
          <p:cNvPr id="14373" name="Text Box 40"/>
          <p:cNvSpPr txBox="1">
            <a:spLocks noChangeArrowheads="1"/>
          </p:cNvSpPr>
          <p:nvPr/>
        </p:nvSpPr>
        <p:spPr bwMode="auto">
          <a:xfrm>
            <a:off x="9709151" y="4967288"/>
            <a:ext cx="328936" cy="400110"/>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000">
                <a:solidFill>
                  <a:srgbClr val="000000"/>
                </a:solidFill>
                <a:latin typeface="Times New Roman" charset="0"/>
              </a:rPr>
              <a:t>+</a:t>
            </a:r>
            <a:endParaRPr lang="en-US" sz="2400">
              <a:solidFill>
                <a:srgbClr val="000000"/>
              </a:solidFill>
              <a:latin typeface="Times New Roman" charset="0"/>
            </a:endParaRPr>
          </a:p>
        </p:txBody>
      </p:sp>
      <p:sp>
        <p:nvSpPr>
          <p:cNvPr id="14374" name="Text Box 41"/>
          <p:cNvSpPr txBox="1">
            <a:spLocks noChangeArrowheads="1"/>
          </p:cNvSpPr>
          <p:nvPr/>
        </p:nvSpPr>
        <p:spPr bwMode="auto">
          <a:xfrm>
            <a:off x="9791701" y="3775076"/>
            <a:ext cx="287258" cy="461665"/>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400">
                <a:solidFill>
                  <a:srgbClr val="000000"/>
                </a:solidFill>
                <a:latin typeface="Times New Roman" charset="0"/>
              </a:rPr>
              <a:t>-</a:t>
            </a:r>
          </a:p>
        </p:txBody>
      </p:sp>
      <p:sp>
        <p:nvSpPr>
          <p:cNvPr id="14375" name="Text Box 42"/>
          <p:cNvSpPr txBox="1">
            <a:spLocks noChangeArrowheads="1"/>
          </p:cNvSpPr>
          <p:nvPr/>
        </p:nvSpPr>
        <p:spPr bwMode="auto">
          <a:xfrm>
            <a:off x="9709151" y="2555876"/>
            <a:ext cx="287258" cy="461665"/>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400">
                <a:solidFill>
                  <a:srgbClr val="000000"/>
                </a:solidFill>
                <a:latin typeface="Times New Roman" charset="0"/>
              </a:rPr>
              <a:t>-</a:t>
            </a:r>
          </a:p>
        </p:txBody>
      </p:sp>
      <p:sp>
        <p:nvSpPr>
          <p:cNvPr id="14376" name="Text Box 50"/>
          <p:cNvSpPr txBox="1">
            <a:spLocks noChangeArrowheads="1"/>
          </p:cNvSpPr>
          <p:nvPr/>
        </p:nvSpPr>
        <p:spPr bwMode="auto">
          <a:xfrm>
            <a:off x="6738938" y="852488"/>
            <a:ext cx="2345514" cy="707886"/>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000" i="1" dirty="0">
                <a:solidFill>
                  <a:srgbClr val="000000"/>
                </a:solidFill>
                <a:latin typeface="Times New Roman" charset="0"/>
              </a:rPr>
              <a:t>Points per successful</a:t>
            </a:r>
          </a:p>
          <a:p>
            <a:pPr eaLnBrk="0" fontAlgn="base" hangingPunct="0">
              <a:spcBef>
                <a:spcPct val="0"/>
              </a:spcBef>
              <a:spcAft>
                <a:spcPct val="0"/>
              </a:spcAft>
            </a:pPr>
            <a:r>
              <a:rPr lang="en-US" sz="2000" i="1" dirty="0">
                <a:solidFill>
                  <a:srgbClr val="000000"/>
                </a:solidFill>
                <a:latin typeface="Times New Roman" charset="0"/>
              </a:rPr>
              <a:t>long shot</a:t>
            </a:r>
            <a:endParaRPr lang="en-US" sz="2400" dirty="0">
              <a:solidFill>
                <a:srgbClr val="000000"/>
              </a:solidFill>
              <a:latin typeface="Times New Roman" charset="0"/>
            </a:endParaRPr>
          </a:p>
        </p:txBody>
      </p:sp>
      <p:sp>
        <p:nvSpPr>
          <p:cNvPr id="14377" name="Text Box 51"/>
          <p:cNvSpPr txBox="1">
            <a:spLocks noChangeArrowheads="1"/>
          </p:cNvSpPr>
          <p:nvPr/>
        </p:nvSpPr>
        <p:spPr bwMode="auto">
          <a:xfrm>
            <a:off x="9050338" y="1309688"/>
            <a:ext cx="1415772" cy="707886"/>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000" i="1" dirty="0">
                <a:solidFill>
                  <a:srgbClr val="000000"/>
                </a:solidFill>
                <a:latin typeface="Times New Roman" charset="0"/>
              </a:rPr>
              <a:t>     Basket </a:t>
            </a:r>
          </a:p>
          <a:p>
            <a:pPr eaLnBrk="0" fontAlgn="base" hangingPunct="0">
              <a:spcBef>
                <a:spcPct val="0"/>
              </a:spcBef>
              <a:spcAft>
                <a:spcPct val="0"/>
              </a:spcAft>
            </a:pPr>
            <a:r>
              <a:rPr lang="en-US" sz="2000" i="1" dirty="0">
                <a:solidFill>
                  <a:srgbClr val="000000"/>
                </a:solidFill>
                <a:latin typeface="Times New Roman" charset="0"/>
              </a:rPr>
              <a:t>     diameter</a:t>
            </a:r>
            <a:endParaRPr lang="en-US" sz="2400" dirty="0">
              <a:solidFill>
                <a:srgbClr val="000000"/>
              </a:solidFill>
              <a:latin typeface="Times New Roman" charset="0"/>
            </a:endParaRPr>
          </a:p>
        </p:txBody>
      </p:sp>
      <p:sp>
        <p:nvSpPr>
          <p:cNvPr id="14378" name="Text Box 52"/>
          <p:cNvSpPr txBox="1">
            <a:spLocks noChangeArrowheads="1"/>
          </p:cNvSpPr>
          <p:nvPr/>
        </p:nvSpPr>
        <p:spPr bwMode="auto">
          <a:xfrm>
            <a:off x="2860677" y="2071688"/>
            <a:ext cx="1571264" cy="400110"/>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000" i="1" dirty="0">
                <a:solidFill>
                  <a:srgbClr val="000000"/>
                </a:solidFill>
                <a:latin typeface="Times New Roman" charset="0"/>
              </a:rPr>
              <a:t>Basket height</a:t>
            </a:r>
            <a:endParaRPr lang="en-US" sz="2400" dirty="0">
              <a:solidFill>
                <a:srgbClr val="000000"/>
              </a:solidFill>
              <a:latin typeface="Times New Roman" charset="0"/>
            </a:endParaRPr>
          </a:p>
        </p:txBody>
      </p:sp>
      <p:sp>
        <p:nvSpPr>
          <p:cNvPr id="14379" name="Text Box 53"/>
          <p:cNvSpPr txBox="1">
            <a:spLocks noChangeArrowheads="1"/>
          </p:cNvSpPr>
          <p:nvPr/>
        </p:nvSpPr>
        <p:spPr bwMode="auto">
          <a:xfrm>
            <a:off x="2630488" y="1143000"/>
            <a:ext cx="1010213" cy="707886"/>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000" i="1" dirty="0">
                <a:solidFill>
                  <a:srgbClr val="000000"/>
                </a:solidFill>
                <a:latin typeface="Times New Roman" charset="0"/>
              </a:rPr>
              <a:t>Forbid </a:t>
            </a:r>
          </a:p>
          <a:p>
            <a:pPr eaLnBrk="0" fontAlgn="base" hangingPunct="0">
              <a:spcBef>
                <a:spcPct val="0"/>
              </a:spcBef>
              <a:spcAft>
                <a:spcPct val="0"/>
              </a:spcAft>
            </a:pPr>
            <a:r>
              <a:rPr lang="en-US" sz="2000" i="1" dirty="0">
                <a:solidFill>
                  <a:srgbClr val="000000"/>
                </a:solidFill>
                <a:latin typeface="Times New Roman" charset="0"/>
              </a:rPr>
              <a:t>dunking</a:t>
            </a:r>
            <a:endParaRPr lang="en-US" sz="2400" dirty="0">
              <a:solidFill>
                <a:srgbClr val="000000"/>
              </a:solidFill>
              <a:latin typeface="Times New Roman" charset="0"/>
            </a:endParaRPr>
          </a:p>
        </p:txBody>
      </p:sp>
      <p:sp>
        <p:nvSpPr>
          <p:cNvPr id="14380" name="Text Box 54"/>
          <p:cNvSpPr txBox="1">
            <a:spLocks noChangeArrowheads="1"/>
          </p:cNvSpPr>
          <p:nvPr/>
        </p:nvSpPr>
        <p:spPr bwMode="auto">
          <a:xfrm>
            <a:off x="4757739" y="5653088"/>
            <a:ext cx="1606530" cy="707886"/>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000" i="1" dirty="0">
                <a:solidFill>
                  <a:srgbClr val="000000"/>
                </a:solidFill>
                <a:latin typeface="Times New Roman" charset="0"/>
              </a:rPr>
              <a:t>Limit players </a:t>
            </a:r>
          </a:p>
          <a:p>
            <a:pPr eaLnBrk="0" fontAlgn="base" hangingPunct="0">
              <a:spcBef>
                <a:spcPct val="0"/>
              </a:spcBef>
              <a:spcAft>
                <a:spcPct val="0"/>
              </a:spcAft>
            </a:pPr>
            <a:r>
              <a:rPr lang="en-US" sz="2000" i="1" dirty="0">
                <a:solidFill>
                  <a:srgbClr val="000000"/>
                </a:solidFill>
                <a:latin typeface="Times New Roman" charset="0"/>
              </a:rPr>
              <a:t>height</a:t>
            </a:r>
            <a:endParaRPr lang="en-US" sz="2400" dirty="0">
              <a:solidFill>
                <a:srgbClr val="000000"/>
              </a:solidFill>
              <a:latin typeface="Times New Roman" charset="0"/>
            </a:endParaRPr>
          </a:p>
        </p:txBody>
      </p:sp>
      <p:sp>
        <p:nvSpPr>
          <p:cNvPr id="14381" name="Rectangle 63"/>
          <p:cNvSpPr>
            <a:spLocks noChangeArrowheads="1"/>
          </p:cNvSpPr>
          <p:nvPr/>
        </p:nvSpPr>
        <p:spPr bwMode="auto">
          <a:xfrm>
            <a:off x="4775201" y="5715000"/>
            <a:ext cx="1981200" cy="609600"/>
          </a:xfrm>
          <a:prstGeom prst="rect">
            <a:avLst/>
          </a:prstGeom>
          <a:noFill/>
          <a:ln w="9525">
            <a:solidFill>
              <a:schemeClr val="tx1"/>
            </a:solidFill>
            <a:miter lim="800000"/>
            <a:headEnd/>
            <a:tailEnd/>
          </a:ln>
        </p:spPr>
        <p:txBody>
          <a:bodyPr wrap="none" anchor="ctr"/>
          <a:lstStyle/>
          <a:p>
            <a:pPr eaLnBrk="0" fontAlgn="base" hangingPunct="0">
              <a:spcBef>
                <a:spcPct val="0"/>
              </a:spcBef>
              <a:spcAft>
                <a:spcPct val="0"/>
              </a:spcAft>
            </a:pPr>
            <a:endParaRPr lang="pt-PT" sz="2400">
              <a:solidFill>
                <a:srgbClr val="000000"/>
              </a:solidFill>
              <a:latin typeface="Times New Roman" charset="0"/>
            </a:endParaRPr>
          </a:p>
        </p:txBody>
      </p:sp>
      <p:sp>
        <p:nvSpPr>
          <p:cNvPr id="14382" name="Rectangle 66"/>
          <p:cNvSpPr>
            <a:spLocks noChangeArrowheads="1"/>
          </p:cNvSpPr>
          <p:nvPr/>
        </p:nvSpPr>
        <p:spPr bwMode="auto">
          <a:xfrm>
            <a:off x="2630489" y="1219200"/>
            <a:ext cx="1649413" cy="609600"/>
          </a:xfrm>
          <a:prstGeom prst="rect">
            <a:avLst/>
          </a:prstGeom>
          <a:noFill/>
          <a:ln w="9525">
            <a:solidFill>
              <a:schemeClr val="tx1"/>
            </a:solidFill>
            <a:miter lim="800000"/>
            <a:headEnd/>
            <a:tailEnd/>
          </a:ln>
        </p:spPr>
        <p:txBody>
          <a:bodyPr wrap="none" anchor="ctr"/>
          <a:lstStyle/>
          <a:p>
            <a:pPr eaLnBrk="0" fontAlgn="base" hangingPunct="0">
              <a:spcBef>
                <a:spcPct val="0"/>
              </a:spcBef>
              <a:spcAft>
                <a:spcPct val="0"/>
              </a:spcAft>
            </a:pPr>
            <a:endParaRPr lang="pt-PT" sz="2400">
              <a:solidFill>
                <a:srgbClr val="000000"/>
              </a:solidFill>
              <a:latin typeface="Times New Roman" charset="0"/>
            </a:endParaRPr>
          </a:p>
        </p:txBody>
      </p:sp>
      <p:sp>
        <p:nvSpPr>
          <p:cNvPr id="14383" name="Rectangle 67"/>
          <p:cNvSpPr>
            <a:spLocks noChangeArrowheads="1"/>
          </p:cNvSpPr>
          <p:nvPr/>
        </p:nvSpPr>
        <p:spPr bwMode="auto">
          <a:xfrm>
            <a:off x="2878139" y="2133600"/>
            <a:ext cx="1897063" cy="381000"/>
          </a:xfrm>
          <a:prstGeom prst="rect">
            <a:avLst/>
          </a:prstGeom>
          <a:noFill/>
          <a:ln w="9525">
            <a:solidFill>
              <a:schemeClr val="tx1"/>
            </a:solidFill>
            <a:miter lim="800000"/>
            <a:headEnd/>
            <a:tailEnd/>
          </a:ln>
        </p:spPr>
        <p:txBody>
          <a:bodyPr wrap="none" anchor="ctr"/>
          <a:lstStyle/>
          <a:p>
            <a:pPr eaLnBrk="0" fontAlgn="base" hangingPunct="0">
              <a:spcBef>
                <a:spcPct val="0"/>
              </a:spcBef>
              <a:spcAft>
                <a:spcPct val="0"/>
              </a:spcAft>
            </a:pPr>
            <a:endParaRPr lang="pt-PT" sz="2400">
              <a:solidFill>
                <a:srgbClr val="000000"/>
              </a:solidFill>
              <a:latin typeface="Times New Roman" charset="0"/>
            </a:endParaRPr>
          </a:p>
        </p:txBody>
      </p:sp>
      <p:sp>
        <p:nvSpPr>
          <p:cNvPr id="14384" name="Rectangle 69"/>
          <p:cNvSpPr>
            <a:spLocks noChangeArrowheads="1"/>
          </p:cNvSpPr>
          <p:nvPr/>
        </p:nvSpPr>
        <p:spPr bwMode="auto">
          <a:xfrm>
            <a:off x="9478963" y="1447800"/>
            <a:ext cx="1073150" cy="533400"/>
          </a:xfrm>
          <a:prstGeom prst="rect">
            <a:avLst/>
          </a:prstGeom>
          <a:noFill/>
          <a:ln w="9525">
            <a:solidFill>
              <a:schemeClr val="tx1"/>
            </a:solidFill>
            <a:miter lim="800000"/>
            <a:headEnd/>
            <a:tailEnd/>
          </a:ln>
        </p:spPr>
        <p:txBody>
          <a:bodyPr wrap="none" anchor="ctr"/>
          <a:lstStyle/>
          <a:p>
            <a:pPr eaLnBrk="0" fontAlgn="base" hangingPunct="0">
              <a:spcBef>
                <a:spcPct val="0"/>
              </a:spcBef>
              <a:spcAft>
                <a:spcPct val="0"/>
              </a:spcAft>
            </a:pPr>
            <a:endParaRPr lang="pt-PT" sz="2400">
              <a:solidFill>
                <a:srgbClr val="000000"/>
              </a:solidFill>
              <a:latin typeface="Times New Roman" charset="0"/>
            </a:endParaRPr>
          </a:p>
        </p:txBody>
      </p:sp>
      <p:sp>
        <p:nvSpPr>
          <p:cNvPr id="14385" name="Rectangle 70"/>
          <p:cNvSpPr>
            <a:spLocks noChangeArrowheads="1"/>
          </p:cNvSpPr>
          <p:nvPr/>
        </p:nvSpPr>
        <p:spPr bwMode="auto">
          <a:xfrm>
            <a:off x="6838951" y="914400"/>
            <a:ext cx="2557462" cy="609600"/>
          </a:xfrm>
          <a:prstGeom prst="rect">
            <a:avLst/>
          </a:prstGeom>
          <a:noFill/>
          <a:ln w="9525">
            <a:solidFill>
              <a:schemeClr val="tx1"/>
            </a:solidFill>
            <a:miter lim="800000"/>
            <a:headEnd/>
            <a:tailEnd/>
          </a:ln>
        </p:spPr>
        <p:txBody>
          <a:bodyPr wrap="none" anchor="ctr"/>
          <a:lstStyle/>
          <a:p>
            <a:pPr eaLnBrk="0" fontAlgn="base" hangingPunct="0">
              <a:spcBef>
                <a:spcPct val="0"/>
              </a:spcBef>
              <a:spcAft>
                <a:spcPct val="0"/>
              </a:spcAft>
            </a:pPr>
            <a:endParaRPr lang="pt-PT" sz="2400">
              <a:solidFill>
                <a:srgbClr val="000000"/>
              </a:solidFill>
              <a:latin typeface="Times New Roman" charset="0"/>
            </a:endParaRPr>
          </a:p>
        </p:txBody>
      </p:sp>
      <p:sp>
        <p:nvSpPr>
          <p:cNvPr id="14386" name="Freeform 75"/>
          <p:cNvSpPr>
            <a:spLocks/>
          </p:cNvSpPr>
          <p:nvPr/>
        </p:nvSpPr>
        <p:spPr bwMode="auto">
          <a:xfrm>
            <a:off x="2106614" y="1600200"/>
            <a:ext cx="784225" cy="1663700"/>
          </a:xfrm>
          <a:custGeom>
            <a:avLst/>
            <a:gdLst>
              <a:gd name="T0" fmla="*/ 899136294 w 456"/>
              <a:gd name="T1" fmla="*/ 0 h 1048"/>
              <a:gd name="T2" fmla="*/ 47323508 w 456"/>
              <a:gd name="T3" fmla="*/ 967739946 h 1048"/>
              <a:gd name="T4" fmla="*/ 1183074037 w 456"/>
              <a:gd name="T5" fmla="*/ 2147483647 h 1048"/>
              <a:gd name="T6" fmla="*/ 1041105273 w 456"/>
              <a:gd name="T7" fmla="*/ 2147483647 h 1048"/>
              <a:gd name="T8" fmla="*/ 0 60000 65536"/>
              <a:gd name="T9" fmla="*/ 0 60000 65536"/>
              <a:gd name="T10" fmla="*/ 0 60000 65536"/>
              <a:gd name="T11" fmla="*/ 0 60000 65536"/>
              <a:gd name="T12" fmla="*/ 0 w 456"/>
              <a:gd name="T13" fmla="*/ 0 h 1048"/>
              <a:gd name="T14" fmla="*/ 456 w 456"/>
              <a:gd name="T15" fmla="*/ 1048 h 1048"/>
            </a:gdLst>
            <a:ahLst/>
            <a:cxnLst>
              <a:cxn ang="T8">
                <a:pos x="T0" y="T1"/>
              </a:cxn>
              <a:cxn ang="T9">
                <a:pos x="T2" y="T3"/>
              </a:cxn>
              <a:cxn ang="T10">
                <a:pos x="T4" y="T5"/>
              </a:cxn>
              <a:cxn ang="T11">
                <a:pos x="T6" y="T7"/>
              </a:cxn>
            </a:cxnLst>
            <a:rect l="T12" t="T13" r="T14" b="T15"/>
            <a:pathLst>
              <a:path w="456" h="1048">
                <a:moveTo>
                  <a:pt x="304" y="0"/>
                </a:moveTo>
                <a:cubicBezTo>
                  <a:pt x="152" y="112"/>
                  <a:pt x="0" y="224"/>
                  <a:pt x="16" y="384"/>
                </a:cubicBezTo>
                <a:cubicBezTo>
                  <a:pt x="32" y="544"/>
                  <a:pt x="344" y="872"/>
                  <a:pt x="400" y="960"/>
                </a:cubicBezTo>
                <a:cubicBezTo>
                  <a:pt x="456" y="1048"/>
                  <a:pt x="404" y="980"/>
                  <a:pt x="352" y="912"/>
                </a:cubicBezTo>
              </a:path>
            </a:pathLst>
          </a:custGeom>
          <a:noFill/>
          <a:ln w="9525">
            <a:solidFill>
              <a:schemeClr val="tx1"/>
            </a:solidFill>
            <a:round/>
            <a:headEnd/>
            <a:tailEnd/>
          </a:ln>
        </p:spPr>
        <p:txBody>
          <a:bodyPr wrap="none" anchor="ctr"/>
          <a:lstStyle/>
          <a:p>
            <a:pPr eaLnBrk="0" fontAlgn="base" hangingPunct="0">
              <a:spcBef>
                <a:spcPct val="0"/>
              </a:spcBef>
              <a:spcAft>
                <a:spcPct val="0"/>
              </a:spcAft>
            </a:pPr>
            <a:endParaRPr lang="pt-PT" sz="2400">
              <a:solidFill>
                <a:srgbClr val="000000"/>
              </a:solidFill>
              <a:latin typeface="Times New Roman" charset="0"/>
            </a:endParaRPr>
          </a:p>
        </p:txBody>
      </p:sp>
      <p:sp>
        <p:nvSpPr>
          <p:cNvPr id="14387" name="Line 76"/>
          <p:cNvSpPr>
            <a:spLocks noChangeShapeType="1"/>
          </p:cNvSpPr>
          <p:nvPr/>
        </p:nvSpPr>
        <p:spPr bwMode="auto">
          <a:xfrm>
            <a:off x="7581901" y="1600200"/>
            <a:ext cx="0" cy="533400"/>
          </a:xfrm>
          <a:prstGeom prst="line">
            <a:avLst/>
          </a:prstGeom>
          <a:noFill/>
          <a:ln w="9525">
            <a:solidFill>
              <a:schemeClr val="tx1"/>
            </a:solidFill>
            <a:round/>
            <a:headEnd/>
            <a:tailEnd type="triangle" w="med" len="med"/>
          </a:ln>
        </p:spPr>
        <p:txBody>
          <a:bodyPr wrap="none" anchor="ctr"/>
          <a:lstStyle/>
          <a:p>
            <a:pPr eaLnBrk="0" fontAlgn="base" hangingPunct="0">
              <a:spcBef>
                <a:spcPct val="0"/>
              </a:spcBef>
              <a:spcAft>
                <a:spcPct val="0"/>
              </a:spcAft>
            </a:pPr>
            <a:endParaRPr lang="pt-PT" sz="2400">
              <a:solidFill>
                <a:srgbClr val="000000"/>
              </a:solidFill>
              <a:latin typeface="Times New Roman" charset="0"/>
            </a:endParaRPr>
          </a:p>
        </p:txBody>
      </p:sp>
      <p:sp>
        <p:nvSpPr>
          <p:cNvPr id="14388" name="Line 77"/>
          <p:cNvSpPr>
            <a:spLocks noChangeShapeType="1"/>
          </p:cNvSpPr>
          <p:nvPr/>
        </p:nvSpPr>
        <p:spPr bwMode="auto">
          <a:xfrm>
            <a:off x="9644063" y="1981200"/>
            <a:ext cx="0" cy="152400"/>
          </a:xfrm>
          <a:prstGeom prst="line">
            <a:avLst/>
          </a:prstGeom>
          <a:noFill/>
          <a:ln w="9525">
            <a:solidFill>
              <a:schemeClr val="tx1"/>
            </a:solidFill>
            <a:round/>
            <a:headEnd/>
            <a:tailEnd type="triangle" w="med" len="med"/>
          </a:ln>
        </p:spPr>
        <p:txBody>
          <a:bodyPr wrap="none" anchor="ctr"/>
          <a:lstStyle/>
          <a:p>
            <a:pPr eaLnBrk="0" fontAlgn="base" hangingPunct="0">
              <a:spcBef>
                <a:spcPct val="0"/>
              </a:spcBef>
              <a:spcAft>
                <a:spcPct val="0"/>
              </a:spcAft>
            </a:pPr>
            <a:endParaRPr lang="pt-PT" sz="2400">
              <a:solidFill>
                <a:srgbClr val="000000"/>
              </a:solidFill>
              <a:latin typeface="Times New Roman" charset="0"/>
            </a:endParaRPr>
          </a:p>
        </p:txBody>
      </p:sp>
      <p:sp>
        <p:nvSpPr>
          <p:cNvPr id="14389" name="Line 78"/>
          <p:cNvSpPr>
            <a:spLocks noChangeShapeType="1"/>
          </p:cNvSpPr>
          <p:nvPr/>
        </p:nvSpPr>
        <p:spPr bwMode="auto">
          <a:xfrm>
            <a:off x="6838951" y="5943600"/>
            <a:ext cx="2227262" cy="0"/>
          </a:xfrm>
          <a:prstGeom prst="line">
            <a:avLst/>
          </a:prstGeom>
          <a:noFill/>
          <a:ln w="9525">
            <a:solidFill>
              <a:schemeClr val="tx1"/>
            </a:solidFill>
            <a:round/>
            <a:headEnd/>
            <a:tailEnd type="triangle" w="med" len="med"/>
          </a:ln>
        </p:spPr>
        <p:txBody>
          <a:bodyPr wrap="none" anchor="ctr"/>
          <a:lstStyle/>
          <a:p>
            <a:pPr eaLnBrk="0" fontAlgn="base" hangingPunct="0">
              <a:spcBef>
                <a:spcPct val="0"/>
              </a:spcBef>
              <a:spcAft>
                <a:spcPct val="0"/>
              </a:spcAft>
            </a:pPr>
            <a:endParaRPr lang="pt-PT" sz="2400">
              <a:solidFill>
                <a:srgbClr val="000000"/>
              </a:solidFill>
              <a:latin typeface="Times New Roman" charset="0"/>
            </a:endParaRPr>
          </a:p>
        </p:txBody>
      </p:sp>
      <p:sp>
        <p:nvSpPr>
          <p:cNvPr id="14390" name="Line 79"/>
          <p:cNvSpPr>
            <a:spLocks noChangeShapeType="1"/>
          </p:cNvSpPr>
          <p:nvPr/>
        </p:nvSpPr>
        <p:spPr bwMode="auto">
          <a:xfrm>
            <a:off x="3290888" y="2514600"/>
            <a:ext cx="0" cy="533400"/>
          </a:xfrm>
          <a:prstGeom prst="line">
            <a:avLst/>
          </a:prstGeom>
          <a:noFill/>
          <a:ln w="9525">
            <a:solidFill>
              <a:schemeClr val="tx1"/>
            </a:solidFill>
            <a:round/>
            <a:headEnd/>
            <a:tailEnd type="triangle" w="med" len="med"/>
          </a:ln>
        </p:spPr>
        <p:txBody>
          <a:bodyPr wrap="none" anchor="ctr"/>
          <a:lstStyle/>
          <a:p>
            <a:pPr eaLnBrk="0" fontAlgn="base" hangingPunct="0">
              <a:spcBef>
                <a:spcPct val="0"/>
              </a:spcBef>
              <a:spcAft>
                <a:spcPct val="0"/>
              </a:spcAft>
            </a:pPr>
            <a:endParaRPr lang="pt-PT" sz="2400">
              <a:solidFill>
                <a:srgbClr val="000000"/>
              </a:solidFill>
              <a:latin typeface="Times New Roman" charset="0"/>
            </a:endParaRPr>
          </a:p>
        </p:txBody>
      </p:sp>
      <p:sp>
        <p:nvSpPr>
          <p:cNvPr id="14391" name="Freeform 80"/>
          <p:cNvSpPr>
            <a:spLocks/>
          </p:cNvSpPr>
          <p:nvPr/>
        </p:nvSpPr>
        <p:spPr bwMode="auto">
          <a:xfrm>
            <a:off x="1460501" y="3352800"/>
            <a:ext cx="3314700" cy="3111500"/>
          </a:xfrm>
          <a:custGeom>
            <a:avLst/>
            <a:gdLst>
              <a:gd name="T0" fmla="*/ 2147483647 w 1928"/>
              <a:gd name="T1" fmla="*/ 2147483647 h 1960"/>
              <a:gd name="T2" fmla="*/ 591159962 w 1928"/>
              <a:gd name="T3" fmla="*/ 2147483647 h 1960"/>
              <a:gd name="T4" fmla="*/ 2147483647 w 1928"/>
              <a:gd name="T5" fmla="*/ 0 h 1960"/>
              <a:gd name="T6" fmla="*/ 0 60000 65536"/>
              <a:gd name="T7" fmla="*/ 0 60000 65536"/>
              <a:gd name="T8" fmla="*/ 0 60000 65536"/>
              <a:gd name="T9" fmla="*/ 0 w 1928"/>
              <a:gd name="T10" fmla="*/ 0 h 1960"/>
              <a:gd name="T11" fmla="*/ 1928 w 1928"/>
              <a:gd name="T12" fmla="*/ 1960 h 1960"/>
            </a:gdLst>
            <a:ahLst/>
            <a:cxnLst>
              <a:cxn ang="T6">
                <a:pos x="T0" y="T1"/>
              </a:cxn>
              <a:cxn ang="T7">
                <a:pos x="T2" y="T3"/>
              </a:cxn>
              <a:cxn ang="T8">
                <a:pos x="T4" y="T5"/>
              </a:cxn>
            </a:cxnLst>
            <a:rect l="T9" t="T10" r="T11" b="T12"/>
            <a:pathLst>
              <a:path w="1928" h="1960">
                <a:moveTo>
                  <a:pt x="1928" y="1680"/>
                </a:moveTo>
                <a:cubicBezTo>
                  <a:pt x="1164" y="1820"/>
                  <a:pt x="400" y="1960"/>
                  <a:pt x="200" y="1680"/>
                </a:cubicBezTo>
                <a:cubicBezTo>
                  <a:pt x="0" y="1400"/>
                  <a:pt x="364" y="700"/>
                  <a:pt x="728" y="0"/>
                </a:cubicBezTo>
              </a:path>
            </a:pathLst>
          </a:custGeom>
          <a:noFill/>
          <a:ln w="9525">
            <a:solidFill>
              <a:schemeClr val="tx1"/>
            </a:solidFill>
            <a:round/>
            <a:headEnd/>
            <a:tailEnd/>
          </a:ln>
        </p:spPr>
        <p:txBody>
          <a:bodyPr wrap="none" anchor="ctr"/>
          <a:lstStyle/>
          <a:p>
            <a:pPr eaLnBrk="0" fontAlgn="base" hangingPunct="0">
              <a:spcBef>
                <a:spcPct val="0"/>
              </a:spcBef>
              <a:spcAft>
                <a:spcPct val="0"/>
              </a:spcAft>
            </a:pPr>
            <a:endParaRPr lang="pt-PT" sz="2400">
              <a:solidFill>
                <a:srgbClr val="000000"/>
              </a:solidFill>
              <a:latin typeface="Times New Roman" charset="0"/>
            </a:endParaRPr>
          </a:p>
        </p:txBody>
      </p:sp>
      <p:sp>
        <p:nvSpPr>
          <p:cNvPr id="14392" name="Text Box 81"/>
          <p:cNvSpPr txBox="1">
            <a:spLocks noChangeArrowheads="1"/>
          </p:cNvSpPr>
          <p:nvPr/>
        </p:nvSpPr>
        <p:spPr bwMode="auto">
          <a:xfrm>
            <a:off x="2035176" y="1793876"/>
            <a:ext cx="287258" cy="461665"/>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400">
                <a:solidFill>
                  <a:srgbClr val="000000"/>
                </a:solidFill>
                <a:latin typeface="Times New Roman" charset="0"/>
              </a:rPr>
              <a:t>-</a:t>
            </a:r>
          </a:p>
        </p:txBody>
      </p:sp>
      <p:sp>
        <p:nvSpPr>
          <p:cNvPr id="14393" name="Text Box 82"/>
          <p:cNvSpPr txBox="1">
            <a:spLocks noChangeArrowheads="1"/>
          </p:cNvSpPr>
          <p:nvPr/>
        </p:nvSpPr>
        <p:spPr bwMode="auto">
          <a:xfrm>
            <a:off x="2035176" y="4205288"/>
            <a:ext cx="269626" cy="400110"/>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000">
                <a:solidFill>
                  <a:srgbClr val="000000"/>
                </a:solidFill>
                <a:latin typeface="Times New Roman" charset="0"/>
              </a:rPr>
              <a:t>-</a:t>
            </a:r>
          </a:p>
        </p:txBody>
      </p:sp>
      <p:sp>
        <p:nvSpPr>
          <p:cNvPr id="14394" name="Text Box 83"/>
          <p:cNvSpPr txBox="1">
            <a:spLocks noChangeArrowheads="1"/>
          </p:cNvSpPr>
          <p:nvPr/>
        </p:nvSpPr>
        <p:spPr bwMode="auto">
          <a:xfrm>
            <a:off x="8059738" y="5603876"/>
            <a:ext cx="287258" cy="461665"/>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400">
                <a:solidFill>
                  <a:srgbClr val="000000"/>
                </a:solidFill>
                <a:latin typeface="Times New Roman" charset="0"/>
              </a:rPr>
              <a:t>-</a:t>
            </a:r>
          </a:p>
        </p:txBody>
      </p:sp>
      <p:sp>
        <p:nvSpPr>
          <p:cNvPr id="14395" name="Text Box 84"/>
          <p:cNvSpPr txBox="1">
            <a:spLocks noChangeArrowheads="1"/>
          </p:cNvSpPr>
          <p:nvPr/>
        </p:nvSpPr>
        <p:spPr bwMode="auto">
          <a:xfrm>
            <a:off x="7234238" y="1614488"/>
            <a:ext cx="328936" cy="400110"/>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000">
                <a:solidFill>
                  <a:srgbClr val="000000"/>
                </a:solidFill>
                <a:latin typeface="Times New Roman" charset="0"/>
              </a:rPr>
              <a:t>+</a:t>
            </a:r>
            <a:endParaRPr lang="en-US" sz="2400">
              <a:solidFill>
                <a:srgbClr val="000000"/>
              </a:solidFill>
              <a:latin typeface="Times New Roman" charset="0"/>
            </a:endParaRPr>
          </a:p>
        </p:txBody>
      </p:sp>
      <p:sp>
        <p:nvSpPr>
          <p:cNvPr id="14396" name="Freeform 87"/>
          <p:cNvSpPr>
            <a:spLocks/>
          </p:cNvSpPr>
          <p:nvPr/>
        </p:nvSpPr>
        <p:spPr bwMode="auto">
          <a:xfrm>
            <a:off x="911225" y="2362200"/>
            <a:ext cx="6175376" cy="1828800"/>
          </a:xfrm>
          <a:custGeom>
            <a:avLst/>
            <a:gdLst>
              <a:gd name="T0" fmla="*/ 2147483647 w 3592"/>
              <a:gd name="T1" fmla="*/ 0 h 1152"/>
              <a:gd name="T2" fmla="*/ 1253199124 w 3592"/>
              <a:gd name="T3" fmla="*/ 1088707435 h 1152"/>
              <a:gd name="T4" fmla="*/ 2147483647 w 3592"/>
              <a:gd name="T5" fmla="*/ 2147483647 h 1152"/>
              <a:gd name="T6" fmla="*/ 0 60000 65536"/>
              <a:gd name="T7" fmla="*/ 0 60000 65536"/>
              <a:gd name="T8" fmla="*/ 0 60000 65536"/>
              <a:gd name="T9" fmla="*/ 0 w 3592"/>
              <a:gd name="T10" fmla="*/ 0 h 1152"/>
              <a:gd name="T11" fmla="*/ 3592 w 3592"/>
              <a:gd name="T12" fmla="*/ 1152 h 1152"/>
            </a:gdLst>
            <a:ahLst/>
            <a:cxnLst>
              <a:cxn ang="T6">
                <a:pos x="T0" y="T1"/>
              </a:cxn>
              <a:cxn ang="T7">
                <a:pos x="T2" y="T3"/>
              </a:cxn>
              <a:cxn ang="T8">
                <a:pos x="T4" y="T5"/>
              </a:cxn>
            </a:cxnLst>
            <a:rect l="T9" t="T10" r="T11" b="T12"/>
            <a:pathLst>
              <a:path w="3592" h="1152">
                <a:moveTo>
                  <a:pt x="3592" y="0"/>
                </a:moveTo>
                <a:cubicBezTo>
                  <a:pt x="2220" y="120"/>
                  <a:pt x="848" y="240"/>
                  <a:pt x="424" y="432"/>
                </a:cubicBezTo>
                <a:cubicBezTo>
                  <a:pt x="0" y="624"/>
                  <a:pt x="524" y="888"/>
                  <a:pt x="1048" y="1152"/>
                </a:cubicBezTo>
              </a:path>
            </a:pathLst>
          </a:custGeom>
          <a:noFill/>
          <a:ln w="9525">
            <a:solidFill>
              <a:schemeClr val="tx1"/>
            </a:solidFill>
            <a:round/>
            <a:headEnd/>
            <a:tailEnd/>
          </a:ln>
        </p:spPr>
        <p:txBody>
          <a:bodyPr wrap="none" anchor="ctr"/>
          <a:lstStyle/>
          <a:p>
            <a:pPr eaLnBrk="0" fontAlgn="base" hangingPunct="0">
              <a:spcBef>
                <a:spcPct val="0"/>
              </a:spcBef>
              <a:spcAft>
                <a:spcPct val="0"/>
              </a:spcAft>
            </a:pPr>
            <a:endParaRPr lang="pt-PT" sz="2400">
              <a:solidFill>
                <a:srgbClr val="000000"/>
              </a:solidFill>
              <a:latin typeface="Times New Roman" charset="0"/>
            </a:endParaRPr>
          </a:p>
        </p:txBody>
      </p:sp>
      <p:sp>
        <p:nvSpPr>
          <p:cNvPr id="14397" name="Text Box 89"/>
          <p:cNvSpPr txBox="1">
            <a:spLocks noChangeArrowheads="1"/>
          </p:cNvSpPr>
          <p:nvPr/>
        </p:nvSpPr>
        <p:spPr bwMode="auto">
          <a:xfrm>
            <a:off x="1292226" y="3367088"/>
            <a:ext cx="328936" cy="400110"/>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000">
                <a:solidFill>
                  <a:srgbClr val="000000"/>
                </a:solidFill>
                <a:latin typeface="Times New Roman" charset="0"/>
              </a:rPr>
              <a:t>+</a:t>
            </a:r>
            <a:endParaRPr lang="en-US" sz="2400">
              <a:solidFill>
                <a:srgbClr val="000000"/>
              </a:solidFill>
              <a:latin typeface="Times New Roman" charset="0"/>
            </a:endParaRPr>
          </a:p>
        </p:txBody>
      </p:sp>
      <p:sp>
        <p:nvSpPr>
          <p:cNvPr id="14398" name="Text Box 90"/>
          <p:cNvSpPr txBox="1">
            <a:spLocks noChangeArrowheads="1"/>
          </p:cNvSpPr>
          <p:nvPr/>
        </p:nvSpPr>
        <p:spPr bwMode="auto">
          <a:xfrm>
            <a:off x="9132888" y="1766888"/>
            <a:ext cx="328936" cy="400110"/>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2000">
                <a:solidFill>
                  <a:srgbClr val="000000"/>
                </a:solidFill>
                <a:latin typeface="Times New Roman" charset="0"/>
              </a:rPr>
              <a:t>+</a:t>
            </a:r>
            <a:endParaRPr lang="en-US" sz="2400">
              <a:solidFill>
                <a:srgbClr val="000000"/>
              </a:solidFill>
              <a:latin typeface="Times New Roman"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33A9865-499B-4C77-8DF7-CECA6940FB5B}"/>
              </a:ext>
            </a:extLst>
          </p:cNvPr>
          <p:cNvSpPr>
            <a:spLocks noGrp="1"/>
          </p:cNvSpPr>
          <p:nvPr>
            <p:ph type="title"/>
          </p:nvPr>
        </p:nvSpPr>
        <p:spPr>
          <a:xfrm>
            <a:off x="831850" y="1709738"/>
            <a:ext cx="10515600" cy="2318923"/>
          </a:xfrm>
        </p:spPr>
        <p:txBody>
          <a:bodyPr>
            <a:normAutofit/>
          </a:bodyPr>
          <a:lstStyle/>
          <a:p>
            <a:pPr algn="ctr"/>
            <a:r>
              <a:rPr lang="pt-PT" sz="3600" dirty="0"/>
              <a:t>Neural networks for learning and forecasting</a:t>
            </a:r>
          </a:p>
        </p:txBody>
      </p:sp>
      <p:sp>
        <p:nvSpPr>
          <p:cNvPr id="5" name="Text Placeholder 4">
            <a:extLst>
              <a:ext uri="{FF2B5EF4-FFF2-40B4-BE49-F238E27FC236}">
                <a16:creationId xmlns:a16="http://schemas.microsoft.com/office/drawing/2014/main" id="{6BF3FB69-39CE-4D44-8360-2BECE8DF1797}"/>
              </a:ext>
            </a:extLst>
          </p:cNvPr>
          <p:cNvSpPr>
            <a:spLocks noGrp="1"/>
          </p:cNvSpPr>
          <p:nvPr>
            <p:ph type="body" idx="1"/>
          </p:nvPr>
        </p:nvSpPr>
        <p:spPr/>
        <p:txBody>
          <a:bodyPr/>
          <a:lstStyle/>
          <a:p>
            <a:endParaRPr lang="pt-PT" dirty="0"/>
          </a:p>
        </p:txBody>
      </p:sp>
    </p:spTree>
    <p:extLst>
      <p:ext uri="{BB962C8B-B14F-4D97-AF65-F5344CB8AC3E}">
        <p14:creationId xmlns:p14="http://schemas.microsoft.com/office/powerpoint/2010/main" val="2150621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8">
            <a:extLst>
              <a:ext uri="{FF2B5EF4-FFF2-40B4-BE49-F238E27FC236}">
                <a16:creationId xmlns:a16="http://schemas.microsoft.com/office/drawing/2014/main" id="{1C929A4E-B012-408D-B62E-AB5DDF1E00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3050" y="1300164"/>
            <a:ext cx="377983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6319" name="Oval 15">
            <a:extLst>
              <a:ext uri="{FF2B5EF4-FFF2-40B4-BE49-F238E27FC236}">
                <a16:creationId xmlns:a16="http://schemas.microsoft.com/office/drawing/2014/main" id="{AADB036F-AFDD-428F-BE08-C7A3143BA148}"/>
              </a:ext>
            </a:extLst>
          </p:cNvPr>
          <p:cNvSpPr>
            <a:spLocks noChangeArrowheads="1"/>
          </p:cNvSpPr>
          <p:nvPr/>
        </p:nvSpPr>
        <p:spPr bwMode="auto">
          <a:xfrm>
            <a:off x="6710363" y="4184243"/>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20" name="Oval 16">
            <a:extLst>
              <a:ext uri="{FF2B5EF4-FFF2-40B4-BE49-F238E27FC236}">
                <a16:creationId xmlns:a16="http://schemas.microsoft.com/office/drawing/2014/main" id="{DEBBA4DF-6D19-4E0B-95FA-A05947EC3BA3}"/>
              </a:ext>
            </a:extLst>
          </p:cNvPr>
          <p:cNvSpPr>
            <a:spLocks noChangeArrowheads="1"/>
          </p:cNvSpPr>
          <p:nvPr/>
        </p:nvSpPr>
        <p:spPr bwMode="auto">
          <a:xfrm>
            <a:off x="7526338" y="4181068"/>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21" name="Oval 17">
            <a:extLst>
              <a:ext uri="{FF2B5EF4-FFF2-40B4-BE49-F238E27FC236}">
                <a16:creationId xmlns:a16="http://schemas.microsoft.com/office/drawing/2014/main" id="{FB17A2CB-2DC2-41A9-8471-69CE09AD32D8}"/>
              </a:ext>
            </a:extLst>
          </p:cNvPr>
          <p:cNvSpPr>
            <a:spLocks noChangeArrowheads="1"/>
          </p:cNvSpPr>
          <p:nvPr/>
        </p:nvSpPr>
        <p:spPr bwMode="auto">
          <a:xfrm>
            <a:off x="8369300" y="4181068"/>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22" name="Oval 18">
            <a:extLst>
              <a:ext uri="{FF2B5EF4-FFF2-40B4-BE49-F238E27FC236}">
                <a16:creationId xmlns:a16="http://schemas.microsoft.com/office/drawing/2014/main" id="{9CD8CC61-3B73-4447-BF5F-6CEBD349B6DC}"/>
              </a:ext>
            </a:extLst>
          </p:cNvPr>
          <p:cNvSpPr>
            <a:spLocks noChangeArrowheads="1"/>
          </p:cNvSpPr>
          <p:nvPr/>
        </p:nvSpPr>
        <p:spPr bwMode="auto">
          <a:xfrm>
            <a:off x="8364538" y="4914493"/>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23" name="Oval 19">
            <a:extLst>
              <a:ext uri="{FF2B5EF4-FFF2-40B4-BE49-F238E27FC236}">
                <a16:creationId xmlns:a16="http://schemas.microsoft.com/office/drawing/2014/main" id="{BAA9EDE6-100E-43E0-829F-A9488E84949D}"/>
              </a:ext>
            </a:extLst>
          </p:cNvPr>
          <p:cNvSpPr>
            <a:spLocks noChangeArrowheads="1"/>
          </p:cNvSpPr>
          <p:nvPr/>
        </p:nvSpPr>
        <p:spPr bwMode="auto">
          <a:xfrm>
            <a:off x="9626600" y="3857218"/>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24" name="Oval 20">
            <a:extLst>
              <a:ext uri="{FF2B5EF4-FFF2-40B4-BE49-F238E27FC236}">
                <a16:creationId xmlns:a16="http://schemas.microsoft.com/office/drawing/2014/main" id="{F22224B9-E8AF-4402-933B-BBB574ABAD1F}"/>
              </a:ext>
            </a:extLst>
          </p:cNvPr>
          <p:cNvSpPr>
            <a:spLocks noChangeArrowheads="1"/>
          </p:cNvSpPr>
          <p:nvPr/>
        </p:nvSpPr>
        <p:spPr bwMode="auto">
          <a:xfrm>
            <a:off x="8788400" y="343335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25" name="Oval 21">
            <a:extLst>
              <a:ext uri="{FF2B5EF4-FFF2-40B4-BE49-F238E27FC236}">
                <a16:creationId xmlns:a16="http://schemas.microsoft.com/office/drawing/2014/main" id="{5F088B68-C206-4C16-B6C3-F9FDF10C136D}"/>
              </a:ext>
            </a:extLst>
          </p:cNvPr>
          <p:cNvSpPr>
            <a:spLocks noChangeArrowheads="1"/>
          </p:cNvSpPr>
          <p:nvPr/>
        </p:nvSpPr>
        <p:spPr bwMode="auto">
          <a:xfrm>
            <a:off x="8531225" y="2828518"/>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26" name="Oval 22">
            <a:extLst>
              <a:ext uri="{FF2B5EF4-FFF2-40B4-BE49-F238E27FC236}">
                <a16:creationId xmlns:a16="http://schemas.microsoft.com/office/drawing/2014/main" id="{7053DD3B-BC81-4DEC-A6A3-FABB51D1D57D}"/>
              </a:ext>
            </a:extLst>
          </p:cNvPr>
          <p:cNvSpPr>
            <a:spLocks noChangeArrowheads="1"/>
          </p:cNvSpPr>
          <p:nvPr/>
        </p:nvSpPr>
        <p:spPr bwMode="auto">
          <a:xfrm>
            <a:off x="9121775" y="2828518"/>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27" name="Oval 23">
            <a:extLst>
              <a:ext uri="{FF2B5EF4-FFF2-40B4-BE49-F238E27FC236}">
                <a16:creationId xmlns:a16="http://schemas.microsoft.com/office/drawing/2014/main" id="{81637252-9E1F-4A81-A69E-22D5B527E771}"/>
              </a:ext>
            </a:extLst>
          </p:cNvPr>
          <p:cNvSpPr>
            <a:spLocks noChangeArrowheads="1"/>
          </p:cNvSpPr>
          <p:nvPr/>
        </p:nvSpPr>
        <p:spPr bwMode="auto">
          <a:xfrm>
            <a:off x="9621838" y="556695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28" name="Oval 24">
            <a:extLst>
              <a:ext uri="{FF2B5EF4-FFF2-40B4-BE49-F238E27FC236}">
                <a16:creationId xmlns:a16="http://schemas.microsoft.com/office/drawing/2014/main" id="{5779A883-3CE5-455D-B6BD-20CC25BA3257}"/>
              </a:ext>
            </a:extLst>
          </p:cNvPr>
          <p:cNvSpPr>
            <a:spLocks noChangeArrowheads="1"/>
          </p:cNvSpPr>
          <p:nvPr/>
        </p:nvSpPr>
        <p:spPr bwMode="auto">
          <a:xfrm>
            <a:off x="9297988" y="6143218"/>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29" name="Oval 25">
            <a:extLst>
              <a:ext uri="{FF2B5EF4-FFF2-40B4-BE49-F238E27FC236}">
                <a16:creationId xmlns:a16="http://schemas.microsoft.com/office/drawing/2014/main" id="{198C60BD-6053-48F3-BB8C-DC2D9F60FB22}"/>
              </a:ext>
            </a:extLst>
          </p:cNvPr>
          <p:cNvSpPr>
            <a:spLocks noChangeArrowheads="1"/>
          </p:cNvSpPr>
          <p:nvPr/>
        </p:nvSpPr>
        <p:spPr bwMode="auto">
          <a:xfrm>
            <a:off x="6907213" y="4181068"/>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30" name="Oval 26">
            <a:extLst>
              <a:ext uri="{FF2B5EF4-FFF2-40B4-BE49-F238E27FC236}">
                <a16:creationId xmlns:a16="http://schemas.microsoft.com/office/drawing/2014/main" id="{6D511E61-3E27-4C6A-9DD3-C4CF4F83E5FF}"/>
              </a:ext>
            </a:extLst>
          </p:cNvPr>
          <p:cNvSpPr>
            <a:spLocks noChangeArrowheads="1"/>
          </p:cNvSpPr>
          <p:nvPr/>
        </p:nvSpPr>
        <p:spPr bwMode="auto">
          <a:xfrm>
            <a:off x="7312025" y="4181068"/>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31" name="Oval 27">
            <a:extLst>
              <a:ext uri="{FF2B5EF4-FFF2-40B4-BE49-F238E27FC236}">
                <a16:creationId xmlns:a16="http://schemas.microsoft.com/office/drawing/2014/main" id="{3100805F-50C5-42C2-86A5-A1BCDC398D33}"/>
              </a:ext>
            </a:extLst>
          </p:cNvPr>
          <p:cNvSpPr>
            <a:spLocks noChangeArrowheads="1"/>
          </p:cNvSpPr>
          <p:nvPr/>
        </p:nvSpPr>
        <p:spPr bwMode="auto">
          <a:xfrm>
            <a:off x="7112000" y="4181068"/>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33" name="Oval 29">
            <a:extLst>
              <a:ext uri="{FF2B5EF4-FFF2-40B4-BE49-F238E27FC236}">
                <a16:creationId xmlns:a16="http://schemas.microsoft.com/office/drawing/2014/main" id="{1A99176E-B2AA-4B8F-9F1E-92EB57EA883A}"/>
              </a:ext>
            </a:extLst>
          </p:cNvPr>
          <p:cNvSpPr>
            <a:spLocks noChangeArrowheads="1"/>
          </p:cNvSpPr>
          <p:nvPr/>
        </p:nvSpPr>
        <p:spPr bwMode="auto">
          <a:xfrm>
            <a:off x="7735888" y="4181068"/>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35" name="Oval 31">
            <a:extLst>
              <a:ext uri="{FF2B5EF4-FFF2-40B4-BE49-F238E27FC236}">
                <a16:creationId xmlns:a16="http://schemas.microsoft.com/office/drawing/2014/main" id="{F9786F76-7370-4E39-A2B4-B9EA29985516}"/>
              </a:ext>
            </a:extLst>
          </p:cNvPr>
          <p:cNvSpPr>
            <a:spLocks noChangeArrowheads="1"/>
          </p:cNvSpPr>
          <p:nvPr/>
        </p:nvSpPr>
        <p:spPr bwMode="auto">
          <a:xfrm>
            <a:off x="7954963" y="417630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37" name="Oval 33">
            <a:extLst>
              <a:ext uri="{FF2B5EF4-FFF2-40B4-BE49-F238E27FC236}">
                <a16:creationId xmlns:a16="http://schemas.microsoft.com/office/drawing/2014/main" id="{15B00C58-DE57-4703-AC92-5415EFACC2D2}"/>
              </a:ext>
            </a:extLst>
          </p:cNvPr>
          <p:cNvSpPr>
            <a:spLocks noChangeArrowheads="1"/>
          </p:cNvSpPr>
          <p:nvPr/>
        </p:nvSpPr>
        <p:spPr bwMode="auto">
          <a:xfrm>
            <a:off x="8183563" y="417630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38" name="Oval 34">
            <a:extLst>
              <a:ext uri="{FF2B5EF4-FFF2-40B4-BE49-F238E27FC236}">
                <a16:creationId xmlns:a16="http://schemas.microsoft.com/office/drawing/2014/main" id="{79B757EF-F420-47A3-BFB4-2841EED400EF}"/>
              </a:ext>
            </a:extLst>
          </p:cNvPr>
          <p:cNvSpPr>
            <a:spLocks noChangeArrowheads="1"/>
          </p:cNvSpPr>
          <p:nvPr/>
        </p:nvSpPr>
        <p:spPr bwMode="auto">
          <a:xfrm>
            <a:off x="7523163" y="393500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40" name="Oval 36">
            <a:extLst>
              <a:ext uri="{FF2B5EF4-FFF2-40B4-BE49-F238E27FC236}">
                <a16:creationId xmlns:a16="http://schemas.microsoft.com/office/drawing/2014/main" id="{8077B88A-5C3C-4357-B3E3-0E30E722CEE6}"/>
              </a:ext>
            </a:extLst>
          </p:cNvPr>
          <p:cNvSpPr>
            <a:spLocks noChangeArrowheads="1"/>
          </p:cNvSpPr>
          <p:nvPr/>
        </p:nvSpPr>
        <p:spPr bwMode="auto">
          <a:xfrm>
            <a:off x="7532688" y="370640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42" name="Oval 38">
            <a:extLst>
              <a:ext uri="{FF2B5EF4-FFF2-40B4-BE49-F238E27FC236}">
                <a16:creationId xmlns:a16="http://schemas.microsoft.com/office/drawing/2014/main" id="{69210777-FAD2-45FD-B7F9-98712C558527}"/>
              </a:ext>
            </a:extLst>
          </p:cNvPr>
          <p:cNvSpPr>
            <a:spLocks noChangeArrowheads="1"/>
          </p:cNvSpPr>
          <p:nvPr/>
        </p:nvSpPr>
        <p:spPr bwMode="auto">
          <a:xfrm>
            <a:off x="7642225" y="349685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44" name="Oval 40">
            <a:extLst>
              <a:ext uri="{FF2B5EF4-FFF2-40B4-BE49-F238E27FC236}">
                <a16:creationId xmlns:a16="http://schemas.microsoft.com/office/drawing/2014/main" id="{4398BC75-7B8A-439C-8937-E0E1E03B2AB7}"/>
              </a:ext>
            </a:extLst>
          </p:cNvPr>
          <p:cNvSpPr>
            <a:spLocks noChangeArrowheads="1"/>
          </p:cNvSpPr>
          <p:nvPr/>
        </p:nvSpPr>
        <p:spPr bwMode="auto">
          <a:xfrm>
            <a:off x="7780338" y="3282543"/>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46" name="Oval 42">
            <a:extLst>
              <a:ext uri="{FF2B5EF4-FFF2-40B4-BE49-F238E27FC236}">
                <a16:creationId xmlns:a16="http://schemas.microsoft.com/office/drawing/2014/main" id="{F0E34038-23C3-446E-866F-5924A063EE61}"/>
              </a:ext>
            </a:extLst>
          </p:cNvPr>
          <p:cNvSpPr>
            <a:spLocks noChangeArrowheads="1"/>
          </p:cNvSpPr>
          <p:nvPr/>
        </p:nvSpPr>
        <p:spPr bwMode="auto">
          <a:xfrm>
            <a:off x="7904163" y="305870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47" name="Oval 43">
            <a:extLst>
              <a:ext uri="{FF2B5EF4-FFF2-40B4-BE49-F238E27FC236}">
                <a16:creationId xmlns:a16="http://schemas.microsoft.com/office/drawing/2014/main" id="{BD72DD41-716C-4930-AA2B-DA290DCE27EA}"/>
              </a:ext>
            </a:extLst>
          </p:cNvPr>
          <p:cNvSpPr>
            <a:spLocks noChangeArrowheads="1"/>
          </p:cNvSpPr>
          <p:nvPr/>
        </p:nvSpPr>
        <p:spPr bwMode="auto">
          <a:xfrm>
            <a:off x="8027988" y="2844393"/>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49" name="Oval 45">
            <a:extLst>
              <a:ext uri="{FF2B5EF4-FFF2-40B4-BE49-F238E27FC236}">
                <a16:creationId xmlns:a16="http://schemas.microsoft.com/office/drawing/2014/main" id="{34A368C1-C29B-42DB-9453-6D356A27E805}"/>
              </a:ext>
            </a:extLst>
          </p:cNvPr>
          <p:cNvSpPr>
            <a:spLocks noChangeArrowheads="1"/>
          </p:cNvSpPr>
          <p:nvPr/>
        </p:nvSpPr>
        <p:spPr bwMode="auto">
          <a:xfrm>
            <a:off x="8280400" y="2834868"/>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52" name="Oval 48">
            <a:extLst>
              <a:ext uri="{FF2B5EF4-FFF2-40B4-BE49-F238E27FC236}">
                <a16:creationId xmlns:a16="http://schemas.microsoft.com/office/drawing/2014/main" id="{312A958E-6EA2-4EC5-A41C-36E52BD1F81B}"/>
              </a:ext>
            </a:extLst>
          </p:cNvPr>
          <p:cNvSpPr>
            <a:spLocks noChangeArrowheads="1"/>
          </p:cNvSpPr>
          <p:nvPr/>
        </p:nvSpPr>
        <p:spPr bwMode="auto">
          <a:xfrm>
            <a:off x="8813800" y="283010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54" name="Oval 50">
            <a:extLst>
              <a:ext uri="{FF2B5EF4-FFF2-40B4-BE49-F238E27FC236}">
                <a16:creationId xmlns:a16="http://schemas.microsoft.com/office/drawing/2014/main" id="{F9025675-4DD8-4CCE-A54C-29A10F9EA719}"/>
              </a:ext>
            </a:extLst>
          </p:cNvPr>
          <p:cNvSpPr>
            <a:spLocks noChangeArrowheads="1"/>
          </p:cNvSpPr>
          <p:nvPr/>
        </p:nvSpPr>
        <p:spPr bwMode="auto">
          <a:xfrm>
            <a:off x="9037638" y="302060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56" name="Oval 52">
            <a:extLst>
              <a:ext uri="{FF2B5EF4-FFF2-40B4-BE49-F238E27FC236}">
                <a16:creationId xmlns:a16="http://schemas.microsoft.com/office/drawing/2014/main" id="{7262A011-C5E5-469B-B4E0-3F2BC1B7FC53}"/>
              </a:ext>
            </a:extLst>
          </p:cNvPr>
          <p:cNvSpPr>
            <a:spLocks noChangeArrowheads="1"/>
          </p:cNvSpPr>
          <p:nvPr/>
        </p:nvSpPr>
        <p:spPr bwMode="auto">
          <a:xfrm>
            <a:off x="8913813" y="323015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57" name="Oval 53">
            <a:extLst>
              <a:ext uri="{FF2B5EF4-FFF2-40B4-BE49-F238E27FC236}">
                <a16:creationId xmlns:a16="http://schemas.microsoft.com/office/drawing/2014/main" id="{46EC235A-6227-4D5E-9567-01BD24D82E46}"/>
              </a:ext>
            </a:extLst>
          </p:cNvPr>
          <p:cNvSpPr>
            <a:spLocks noChangeArrowheads="1"/>
          </p:cNvSpPr>
          <p:nvPr/>
        </p:nvSpPr>
        <p:spPr bwMode="auto">
          <a:xfrm>
            <a:off x="8526463" y="261420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58" name="Oval 54">
            <a:extLst>
              <a:ext uri="{FF2B5EF4-FFF2-40B4-BE49-F238E27FC236}">
                <a16:creationId xmlns:a16="http://schemas.microsoft.com/office/drawing/2014/main" id="{2690F444-374F-4E30-A1A1-BBCAD554212A}"/>
              </a:ext>
            </a:extLst>
          </p:cNvPr>
          <p:cNvSpPr>
            <a:spLocks noChangeArrowheads="1"/>
          </p:cNvSpPr>
          <p:nvPr/>
        </p:nvSpPr>
        <p:spPr bwMode="auto">
          <a:xfrm>
            <a:off x="8526463" y="236655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59" name="Oval 55">
            <a:extLst>
              <a:ext uri="{FF2B5EF4-FFF2-40B4-BE49-F238E27FC236}">
                <a16:creationId xmlns:a16="http://schemas.microsoft.com/office/drawing/2014/main" id="{5FA9EBED-3D01-4320-8534-51893FCED962}"/>
              </a:ext>
            </a:extLst>
          </p:cNvPr>
          <p:cNvSpPr>
            <a:spLocks noChangeArrowheads="1"/>
          </p:cNvSpPr>
          <p:nvPr/>
        </p:nvSpPr>
        <p:spPr bwMode="auto">
          <a:xfrm>
            <a:off x="9269413" y="2590393"/>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60" name="Oval 56">
            <a:extLst>
              <a:ext uri="{FF2B5EF4-FFF2-40B4-BE49-F238E27FC236}">
                <a16:creationId xmlns:a16="http://schemas.microsoft.com/office/drawing/2014/main" id="{1F4F9BBD-DFAA-4B7D-B334-FE0D991FACFB}"/>
              </a:ext>
            </a:extLst>
          </p:cNvPr>
          <p:cNvSpPr>
            <a:spLocks noChangeArrowheads="1"/>
          </p:cNvSpPr>
          <p:nvPr/>
        </p:nvSpPr>
        <p:spPr bwMode="auto">
          <a:xfrm>
            <a:off x="9417050" y="2342743"/>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61" name="Oval 57">
            <a:extLst>
              <a:ext uri="{FF2B5EF4-FFF2-40B4-BE49-F238E27FC236}">
                <a16:creationId xmlns:a16="http://schemas.microsoft.com/office/drawing/2014/main" id="{12E37CA7-DC7A-44B4-ADA1-14C3D5C36D65}"/>
              </a:ext>
            </a:extLst>
          </p:cNvPr>
          <p:cNvSpPr>
            <a:spLocks noChangeArrowheads="1"/>
          </p:cNvSpPr>
          <p:nvPr/>
        </p:nvSpPr>
        <p:spPr bwMode="auto">
          <a:xfrm>
            <a:off x="9583738" y="206175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62" name="Oval 58">
            <a:extLst>
              <a:ext uri="{FF2B5EF4-FFF2-40B4-BE49-F238E27FC236}">
                <a16:creationId xmlns:a16="http://schemas.microsoft.com/office/drawing/2014/main" id="{CF8DA657-C157-4501-B5D3-13A9C55FD9C7}"/>
              </a:ext>
            </a:extLst>
          </p:cNvPr>
          <p:cNvSpPr>
            <a:spLocks noChangeArrowheads="1"/>
          </p:cNvSpPr>
          <p:nvPr/>
        </p:nvSpPr>
        <p:spPr bwMode="auto">
          <a:xfrm>
            <a:off x="9745663" y="1785531"/>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63" name="Oval 59">
            <a:extLst>
              <a:ext uri="{FF2B5EF4-FFF2-40B4-BE49-F238E27FC236}">
                <a16:creationId xmlns:a16="http://schemas.microsoft.com/office/drawing/2014/main" id="{870DA78E-F4A8-4522-A4B6-39FD5E000E2B}"/>
              </a:ext>
            </a:extLst>
          </p:cNvPr>
          <p:cNvSpPr>
            <a:spLocks noChangeArrowheads="1"/>
          </p:cNvSpPr>
          <p:nvPr/>
        </p:nvSpPr>
        <p:spPr bwMode="auto">
          <a:xfrm>
            <a:off x="9607550" y="413820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64" name="Oval 60">
            <a:extLst>
              <a:ext uri="{FF2B5EF4-FFF2-40B4-BE49-F238E27FC236}">
                <a16:creationId xmlns:a16="http://schemas.microsoft.com/office/drawing/2014/main" id="{7FE51EB7-B20B-48C5-A2F2-627B8BCB73D4}"/>
              </a:ext>
            </a:extLst>
          </p:cNvPr>
          <p:cNvSpPr>
            <a:spLocks noChangeArrowheads="1"/>
          </p:cNvSpPr>
          <p:nvPr/>
        </p:nvSpPr>
        <p:spPr bwMode="auto">
          <a:xfrm>
            <a:off x="9612313" y="4400143"/>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65" name="Oval 61">
            <a:extLst>
              <a:ext uri="{FF2B5EF4-FFF2-40B4-BE49-F238E27FC236}">
                <a16:creationId xmlns:a16="http://schemas.microsoft.com/office/drawing/2014/main" id="{4CD4B602-392F-4DC2-98B5-BE5621E71F0D}"/>
              </a:ext>
            </a:extLst>
          </p:cNvPr>
          <p:cNvSpPr>
            <a:spLocks noChangeArrowheads="1"/>
          </p:cNvSpPr>
          <p:nvPr/>
        </p:nvSpPr>
        <p:spPr bwMode="auto">
          <a:xfrm>
            <a:off x="9617075" y="4666843"/>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66" name="Oval 62">
            <a:extLst>
              <a:ext uri="{FF2B5EF4-FFF2-40B4-BE49-F238E27FC236}">
                <a16:creationId xmlns:a16="http://schemas.microsoft.com/office/drawing/2014/main" id="{81486623-40D8-4516-B6F7-860EAA15646F}"/>
              </a:ext>
            </a:extLst>
          </p:cNvPr>
          <p:cNvSpPr>
            <a:spLocks noChangeArrowheads="1"/>
          </p:cNvSpPr>
          <p:nvPr/>
        </p:nvSpPr>
        <p:spPr bwMode="auto">
          <a:xfrm>
            <a:off x="9617075" y="4933543"/>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67" name="Oval 63">
            <a:extLst>
              <a:ext uri="{FF2B5EF4-FFF2-40B4-BE49-F238E27FC236}">
                <a16:creationId xmlns:a16="http://schemas.microsoft.com/office/drawing/2014/main" id="{8D83033F-3653-4056-881D-735165AC8889}"/>
              </a:ext>
            </a:extLst>
          </p:cNvPr>
          <p:cNvSpPr>
            <a:spLocks noChangeArrowheads="1"/>
          </p:cNvSpPr>
          <p:nvPr/>
        </p:nvSpPr>
        <p:spPr bwMode="auto">
          <a:xfrm>
            <a:off x="9612313" y="5228818"/>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68" name="Oval 64">
            <a:extLst>
              <a:ext uri="{FF2B5EF4-FFF2-40B4-BE49-F238E27FC236}">
                <a16:creationId xmlns:a16="http://schemas.microsoft.com/office/drawing/2014/main" id="{8233069B-56E6-4566-9541-A5914D0FA9DB}"/>
              </a:ext>
            </a:extLst>
          </p:cNvPr>
          <p:cNvSpPr>
            <a:spLocks noChangeArrowheads="1"/>
          </p:cNvSpPr>
          <p:nvPr/>
        </p:nvSpPr>
        <p:spPr bwMode="auto">
          <a:xfrm>
            <a:off x="8369300" y="5176431"/>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69" name="Oval 65">
            <a:extLst>
              <a:ext uri="{FF2B5EF4-FFF2-40B4-BE49-F238E27FC236}">
                <a16:creationId xmlns:a16="http://schemas.microsoft.com/office/drawing/2014/main" id="{6005FD38-6C5F-414B-BAA8-6E7EC9CA8B0C}"/>
              </a:ext>
            </a:extLst>
          </p:cNvPr>
          <p:cNvSpPr>
            <a:spLocks noChangeArrowheads="1"/>
          </p:cNvSpPr>
          <p:nvPr/>
        </p:nvSpPr>
        <p:spPr bwMode="auto">
          <a:xfrm>
            <a:off x="8769350" y="5576481"/>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70" name="Oval 66">
            <a:extLst>
              <a:ext uri="{FF2B5EF4-FFF2-40B4-BE49-F238E27FC236}">
                <a16:creationId xmlns:a16="http://schemas.microsoft.com/office/drawing/2014/main" id="{C320EA35-2EBE-4E53-BFEB-732888F7E0FD}"/>
              </a:ext>
            </a:extLst>
          </p:cNvPr>
          <p:cNvSpPr>
            <a:spLocks noChangeArrowheads="1"/>
          </p:cNvSpPr>
          <p:nvPr/>
        </p:nvSpPr>
        <p:spPr bwMode="auto">
          <a:xfrm>
            <a:off x="9197975" y="5571718"/>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71" name="Oval 67">
            <a:extLst>
              <a:ext uri="{FF2B5EF4-FFF2-40B4-BE49-F238E27FC236}">
                <a16:creationId xmlns:a16="http://schemas.microsoft.com/office/drawing/2014/main" id="{C6C3CF67-898A-427E-A8EB-93E9BCFD46A0}"/>
              </a:ext>
            </a:extLst>
          </p:cNvPr>
          <p:cNvSpPr>
            <a:spLocks noChangeArrowheads="1"/>
          </p:cNvSpPr>
          <p:nvPr/>
        </p:nvSpPr>
        <p:spPr bwMode="auto">
          <a:xfrm>
            <a:off x="8559800" y="5381218"/>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72" name="Oval 68">
            <a:extLst>
              <a:ext uri="{FF2B5EF4-FFF2-40B4-BE49-F238E27FC236}">
                <a16:creationId xmlns:a16="http://schemas.microsoft.com/office/drawing/2014/main" id="{E503DD81-835C-41AB-B0FA-3B8072EDBA5E}"/>
              </a:ext>
            </a:extLst>
          </p:cNvPr>
          <p:cNvSpPr>
            <a:spLocks noChangeArrowheads="1"/>
          </p:cNvSpPr>
          <p:nvPr/>
        </p:nvSpPr>
        <p:spPr bwMode="auto">
          <a:xfrm>
            <a:off x="9459913" y="587175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73" name="Oval 69">
            <a:extLst>
              <a:ext uri="{FF2B5EF4-FFF2-40B4-BE49-F238E27FC236}">
                <a16:creationId xmlns:a16="http://schemas.microsoft.com/office/drawing/2014/main" id="{CEFA534A-0BBB-4C30-B372-3BB9C9B5CC59}"/>
              </a:ext>
            </a:extLst>
          </p:cNvPr>
          <p:cNvSpPr>
            <a:spLocks noChangeArrowheads="1"/>
          </p:cNvSpPr>
          <p:nvPr/>
        </p:nvSpPr>
        <p:spPr bwMode="auto">
          <a:xfrm>
            <a:off x="9998075" y="556695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74" name="Oval 70">
            <a:extLst>
              <a:ext uri="{FF2B5EF4-FFF2-40B4-BE49-F238E27FC236}">
                <a16:creationId xmlns:a16="http://schemas.microsoft.com/office/drawing/2014/main" id="{9340DD8D-33D7-4AD2-8201-844A7D53BC11}"/>
              </a:ext>
            </a:extLst>
          </p:cNvPr>
          <p:cNvSpPr>
            <a:spLocks noChangeArrowheads="1"/>
          </p:cNvSpPr>
          <p:nvPr/>
        </p:nvSpPr>
        <p:spPr bwMode="auto">
          <a:xfrm>
            <a:off x="9907588" y="1495018"/>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75" name="Oval 71">
            <a:extLst>
              <a:ext uri="{FF2B5EF4-FFF2-40B4-BE49-F238E27FC236}">
                <a16:creationId xmlns:a16="http://schemas.microsoft.com/office/drawing/2014/main" id="{B964193F-34FA-43A3-AE04-5B995679DA8B}"/>
              </a:ext>
            </a:extLst>
          </p:cNvPr>
          <p:cNvSpPr>
            <a:spLocks noChangeArrowheads="1"/>
          </p:cNvSpPr>
          <p:nvPr/>
        </p:nvSpPr>
        <p:spPr bwMode="auto">
          <a:xfrm>
            <a:off x="10109200" y="1167993"/>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6377" name="Rectangle 73">
            <a:extLst>
              <a:ext uri="{FF2B5EF4-FFF2-40B4-BE49-F238E27FC236}">
                <a16:creationId xmlns:a16="http://schemas.microsoft.com/office/drawing/2014/main" id="{23C09016-8C96-4BF0-BCF4-B474D9F0A5E1}"/>
              </a:ext>
            </a:extLst>
          </p:cNvPr>
          <p:cNvSpPr>
            <a:spLocks noGrp="1" noChangeArrowheads="1"/>
          </p:cNvSpPr>
          <p:nvPr>
            <p:ph type="body" sz="half" idx="1"/>
          </p:nvPr>
        </p:nvSpPr>
        <p:spPr>
          <a:xfrm>
            <a:off x="1841500" y="1320800"/>
            <a:ext cx="4394200" cy="5283200"/>
          </a:xfrm>
        </p:spPr>
        <p:txBody>
          <a:bodyPr/>
          <a:lstStyle/>
          <a:p>
            <a:pPr eaLnBrk="1" hangingPunct="1"/>
            <a:r>
              <a:rPr lang="pt-PT" altLang="pt-PT" sz="1600" dirty="0"/>
              <a:t>Network of traffic sensors</a:t>
            </a:r>
          </a:p>
          <a:p>
            <a:pPr marL="0" indent="0" eaLnBrk="1" hangingPunct="1">
              <a:buNone/>
            </a:pPr>
            <a:endParaRPr lang="pt-PT" altLang="pt-PT" sz="1600" dirty="0"/>
          </a:p>
          <a:p>
            <a:pPr eaLnBrk="1" hangingPunct="1"/>
            <a:r>
              <a:rPr lang="pt-PT" altLang="pt-PT" sz="1600" dirty="0"/>
              <a:t>Neural networks learning</a:t>
            </a:r>
          </a:p>
          <a:p>
            <a:pPr marL="0" indent="0" eaLnBrk="1" hangingPunct="1">
              <a:buNone/>
            </a:pPr>
            <a:endParaRPr lang="pt-PT" altLang="pt-PT" sz="1600" dirty="0"/>
          </a:p>
          <a:p>
            <a:pPr lvl="1" eaLnBrk="1" hangingPunct="1"/>
            <a:r>
              <a:rPr lang="pt-PT" altLang="pt-PT" sz="1800" dirty="0"/>
              <a:t>Relates values of each sensor with all others, with time gapsof</a:t>
            </a:r>
          </a:p>
          <a:p>
            <a:pPr lvl="2" eaLnBrk="1" hangingPunct="1"/>
            <a:r>
              <a:rPr lang="pt-PT" altLang="pt-PT" sz="1400" dirty="0"/>
              <a:t>5 minutes</a:t>
            </a:r>
          </a:p>
          <a:p>
            <a:pPr lvl="2" eaLnBrk="1" hangingPunct="1"/>
            <a:r>
              <a:rPr lang="pt-PT" altLang="pt-PT" sz="1400" dirty="0"/>
              <a:t>10 minutes</a:t>
            </a:r>
          </a:p>
          <a:p>
            <a:pPr lvl="2" eaLnBrk="1" hangingPunct="1"/>
            <a:r>
              <a:rPr lang="pt-PT" altLang="pt-PT" sz="1400" dirty="0"/>
              <a:t>20 minutes</a:t>
            </a:r>
          </a:p>
          <a:p>
            <a:pPr lvl="1" eaLnBrk="1" hangingPunct="1"/>
            <a:r>
              <a:rPr lang="pt-PT" altLang="pt-PT" sz="1800" dirty="0"/>
              <a:t>Includes classification</a:t>
            </a:r>
          </a:p>
          <a:p>
            <a:pPr lvl="2" eaLnBrk="1" hangingPunct="1"/>
            <a:r>
              <a:rPr lang="pt-PT" altLang="pt-PT" sz="1400" dirty="0"/>
              <a:t>Hour</a:t>
            </a:r>
          </a:p>
          <a:p>
            <a:pPr lvl="2" eaLnBrk="1" hangingPunct="1"/>
            <a:r>
              <a:rPr lang="pt-PT" altLang="pt-PT" sz="1400" dirty="0"/>
              <a:t>Day of the week</a:t>
            </a:r>
          </a:p>
          <a:p>
            <a:pPr lvl="2" eaLnBrk="1" hangingPunct="1"/>
            <a:r>
              <a:rPr lang="pt-PT" altLang="pt-PT" sz="1400" dirty="0"/>
              <a:t>Day of the month</a:t>
            </a:r>
          </a:p>
          <a:p>
            <a:pPr lvl="2" eaLnBrk="1" hangingPunct="1"/>
            <a:r>
              <a:rPr lang="pt-PT" altLang="pt-PT" sz="1400" dirty="0"/>
              <a:t>Month</a:t>
            </a:r>
          </a:p>
          <a:p>
            <a:pPr lvl="2" eaLnBrk="1" hangingPunct="1"/>
            <a:r>
              <a:rPr lang="pt-PT" altLang="pt-PT" sz="1400" dirty="0"/>
              <a:t>Holidays</a:t>
            </a:r>
          </a:p>
          <a:p>
            <a:pPr lvl="2" eaLnBrk="1" hangingPunct="1"/>
            <a:r>
              <a:rPr lang="pt-PT" altLang="pt-PT" sz="1400" dirty="0"/>
              <a:t>Meteo data</a:t>
            </a:r>
          </a:p>
          <a:p>
            <a:pPr eaLnBrk="1" hangingPunct="1"/>
            <a:endParaRPr lang="en-US" altLang="pt-PT" sz="1600" dirty="0"/>
          </a:p>
        </p:txBody>
      </p:sp>
      <p:grpSp>
        <p:nvGrpSpPr>
          <p:cNvPr id="2" name="Group 100">
            <a:extLst>
              <a:ext uri="{FF2B5EF4-FFF2-40B4-BE49-F238E27FC236}">
                <a16:creationId xmlns:a16="http://schemas.microsoft.com/office/drawing/2014/main" id="{1077ADD1-7319-4C88-891D-975198F4756F}"/>
              </a:ext>
            </a:extLst>
          </p:cNvPr>
          <p:cNvGrpSpPr>
            <a:grpSpLocks/>
          </p:cNvGrpSpPr>
          <p:nvPr/>
        </p:nvGrpSpPr>
        <p:grpSpPr bwMode="auto">
          <a:xfrm>
            <a:off x="7645400" y="3384550"/>
            <a:ext cx="1962150" cy="2578100"/>
            <a:chOff x="3856" y="2132"/>
            <a:chExt cx="1236" cy="1624"/>
          </a:xfrm>
        </p:grpSpPr>
        <p:sp>
          <p:nvSpPr>
            <p:cNvPr id="8284" name="Line 80">
              <a:extLst>
                <a:ext uri="{FF2B5EF4-FFF2-40B4-BE49-F238E27FC236}">
                  <a16:creationId xmlns:a16="http://schemas.microsoft.com/office/drawing/2014/main" id="{FB1DEEEF-EEF3-4ABD-85C9-0003C44850CD}"/>
                </a:ext>
              </a:extLst>
            </p:cNvPr>
            <p:cNvSpPr>
              <a:spLocks noChangeShapeType="1"/>
            </p:cNvSpPr>
            <p:nvPr/>
          </p:nvSpPr>
          <p:spPr bwMode="auto">
            <a:xfrm>
              <a:off x="4008" y="2388"/>
              <a:ext cx="304" cy="480"/>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85" name="Line 81">
              <a:extLst>
                <a:ext uri="{FF2B5EF4-FFF2-40B4-BE49-F238E27FC236}">
                  <a16:creationId xmlns:a16="http://schemas.microsoft.com/office/drawing/2014/main" id="{E984B170-4CAF-4371-A363-392A95910772}"/>
                </a:ext>
              </a:extLst>
            </p:cNvPr>
            <p:cNvSpPr>
              <a:spLocks noChangeShapeType="1"/>
            </p:cNvSpPr>
            <p:nvPr/>
          </p:nvSpPr>
          <p:spPr bwMode="auto">
            <a:xfrm>
              <a:off x="4084" y="2264"/>
              <a:ext cx="248" cy="604"/>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86" name="Line 82">
              <a:extLst>
                <a:ext uri="{FF2B5EF4-FFF2-40B4-BE49-F238E27FC236}">
                  <a16:creationId xmlns:a16="http://schemas.microsoft.com/office/drawing/2014/main" id="{ECB90E90-0726-48B2-837E-3DCC748628F9}"/>
                </a:ext>
              </a:extLst>
            </p:cNvPr>
            <p:cNvSpPr>
              <a:spLocks noChangeShapeType="1"/>
            </p:cNvSpPr>
            <p:nvPr/>
          </p:nvSpPr>
          <p:spPr bwMode="auto">
            <a:xfrm>
              <a:off x="4156" y="2152"/>
              <a:ext cx="192" cy="704"/>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87" name="Line 83">
              <a:extLst>
                <a:ext uri="{FF2B5EF4-FFF2-40B4-BE49-F238E27FC236}">
                  <a16:creationId xmlns:a16="http://schemas.microsoft.com/office/drawing/2014/main" id="{5AFF559C-42DE-432F-9A5C-3CC13E6EF5B7}"/>
                </a:ext>
              </a:extLst>
            </p:cNvPr>
            <p:cNvSpPr>
              <a:spLocks noChangeShapeType="1"/>
            </p:cNvSpPr>
            <p:nvPr/>
          </p:nvSpPr>
          <p:spPr bwMode="auto">
            <a:xfrm>
              <a:off x="3928" y="2536"/>
              <a:ext cx="360" cy="332"/>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88" name="Line 84">
              <a:extLst>
                <a:ext uri="{FF2B5EF4-FFF2-40B4-BE49-F238E27FC236}">
                  <a16:creationId xmlns:a16="http://schemas.microsoft.com/office/drawing/2014/main" id="{7E0DFF3F-29B3-44A4-A063-859A3105975F}"/>
                </a:ext>
              </a:extLst>
            </p:cNvPr>
            <p:cNvSpPr>
              <a:spLocks noChangeShapeType="1"/>
            </p:cNvSpPr>
            <p:nvPr/>
          </p:nvSpPr>
          <p:spPr bwMode="auto">
            <a:xfrm>
              <a:off x="3864" y="2636"/>
              <a:ext cx="420" cy="256"/>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89" name="Line 85">
              <a:extLst>
                <a:ext uri="{FF2B5EF4-FFF2-40B4-BE49-F238E27FC236}">
                  <a16:creationId xmlns:a16="http://schemas.microsoft.com/office/drawing/2014/main" id="{E767550C-F828-41B1-AB63-434FFB12F63F}"/>
                </a:ext>
              </a:extLst>
            </p:cNvPr>
            <p:cNvSpPr>
              <a:spLocks noChangeShapeType="1"/>
            </p:cNvSpPr>
            <p:nvPr/>
          </p:nvSpPr>
          <p:spPr bwMode="auto">
            <a:xfrm>
              <a:off x="3856" y="2768"/>
              <a:ext cx="428" cy="128"/>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90" name="Line 86">
              <a:extLst>
                <a:ext uri="{FF2B5EF4-FFF2-40B4-BE49-F238E27FC236}">
                  <a16:creationId xmlns:a16="http://schemas.microsoft.com/office/drawing/2014/main" id="{FD4B007E-4DD6-496F-83E1-4B94E88FDC05}"/>
                </a:ext>
              </a:extLst>
            </p:cNvPr>
            <p:cNvSpPr>
              <a:spLocks noChangeShapeType="1"/>
            </p:cNvSpPr>
            <p:nvPr/>
          </p:nvSpPr>
          <p:spPr bwMode="auto">
            <a:xfrm>
              <a:off x="4272" y="2132"/>
              <a:ext cx="68" cy="700"/>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91" name="Line 87">
              <a:extLst>
                <a:ext uri="{FF2B5EF4-FFF2-40B4-BE49-F238E27FC236}">
                  <a16:creationId xmlns:a16="http://schemas.microsoft.com/office/drawing/2014/main" id="{EC71F6D6-6046-494F-A989-28F2F9765D72}"/>
                </a:ext>
              </a:extLst>
            </p:cNvPr>
            <p:cNvSpPr>
              <a:spLocks noChangeShapeType="1"/>
            </p:cNvSpPr>
            <p:nvPr/>
          </p:nvSpPr>
          <p:spPr bwMode="auto">
            <a:xfrm flipH="1">
              <a:off x="4356" y="2140"/>
              <a:ext cx="96" cy="720"/>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92" name="Line 88">
              <a:extLst>
                <a:ext uri="{FF2B5EF4-FFF2-40B4-BE49-F238E27FC236}">
                  <a16:creationId xmlns:a16="http://schemas.microsoft.com/office/drawing/2014/main" id="{0D800943-079E-4298-9B72-BC574866B8C8}"/>
                </a:ext>
              </a:extLst>
            </p:cNvPr>
            <p:cNvSpPr>
              <a:spLocks noChangeShapeType="1"/>
            </p:cNvSpPr>
            <p:nvPr/>
          </p:nvSpPr>
          <p:spPr bwMode="auto">
            <a:xfrm flipH="1">
              <a:off x="4364" y="2132"/>
              <a:ext cx="244" cy="736"/>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93" name="Line 89">
              <a:extLst>
                <a:ext uri="{FF2B5EF4-FFF2-40B4-BE49-F238E27FC236}">
                  <a16:creationId xmlns:a16="http://schemas.microsoft.com/office/drawing/2014/main" id="{0BF2E556-41C1-4094-8E34-7C302CB4F3CD}"/>
                </a:ext>
              </a:extLst>
            </p:cNvPr>
            <p:cNvSpPr>
              <a:spLocks noChangeShapeType="1"/>
            </p:cNvSpPr>
            <p:nvPr/>
          </p:nvSpPr>
          <p:spPr bwMode="auto">
            <a:xfrm flipV="1">
              <a:off x="4332" y="2976"/>
              <a:ext cx="4" cy="352"/>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94" name="Line 90">
              <a:extLst>
                <a:ext uri="{FF2B5EF4-FFF2-40B4-BE49-F238E27FC236}">
                  <a16:creationId xmlns:a16="http://schemas.microsoft.com/office/drawing/2014/main" id="{AE21AE75-3404-48C6-A4F8-EE42FB2D1AC3}"/>
                </a:ext>
              </a:extLst>
            </p:cNvPr>
            <p:cNvSpPr>
              <a:spLocks noChangeShapeType="1"/>
            </p:cNvSpPr>
            <p:nvPr/>
          </p:nvSpPr>
          <p:spPr bwMode="auto">
            <a:xfrm flipH="1">
              <a:off x="4392" y="2756"/>
              <a:ext cx="696" cy="168"/>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95" name="Line 91">
              <a:extLst>
                <a:ext uri="{FF2B5EF4-FFF2-40B4-BE49-F238E27FC236}">
                  <a16:creationId xmlns:a16="http://schemas.microsoft.com/office/drawing/2014/main" id="{CA353EF9-378F-4117-A094-FE78E4FB8C24}"/>
                </a:ext>
              </a:extLst>
            </p:cNvPr>
            <p:cNvSpPr>
              <a:spLocks noChangeShapeType="1"/>
            </p:cNvSpPr>
            <p:nvPr/>
          </p:nvSpPr>
          <p:spPr bwMode="auto">
            <a:xfrm flipH="1">
              <a:off x="4420" y="2888"/>
              <a:ext cx="656" cy="52"/>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96" name="Line 92">
              <a:extLst>
                <a:ext uri="{FF2B5EF4-FFF2-40B4-BE49-F238E27FC236}">
                  <a16:creationId xmlns:a16="http://schemas.microsoft.com/office/drawing/2014/main" id="{BCB9E611-BA88-442E-85A0-21564805647F}"/>
                </a:ext>
              </a:extLst>
            </p:cNvPr>
            <p:cNvSpPr>
              <a:spLocks noChangeShapeType="1"/>
            </p:cNvSpPr>
            <p:nvPr/>
          </p:nvSpPr>
          <p:spPr bwMode="auto">
            <a:xfrm flipH="1" flipV="1">
              <a:off x="4384" y="2936"/>
              <a:ext cx="696" cy="120"/>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97" name="Line 93">
              <a:extLst>
                <a:ext uri="{FF2B5EF4-FFF2-40B4-BE49-F238E27FC236}">
                  <a16:creationId xmlns:a16="http://schemas.microsoft.com/office/drawing/2014/main" id="{EFEFB92C-2584-4388-9195-48208A2C9064}"/>
                </a:ext>
              </a:extLst>
            </p:cNvPr>
            <p:cNvSpPr>
              <a:spLocks noChangeShapeType="1"/>
            </p:cNvSpPr>
            <p:nvPr/>
          </p:nvSpPr>
          <p:spPr bwMode="auto">
            <a:xfrm flipH="1" flipV="1">
              <a:off x="4384" y="2948"/>
              <a:ext cx="688" cy="272"/>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98" name="Line 94">
              <a:extLst>
                <a:ext uri="{FF2B5EF4-FFF2-40B4-BE49-F238E27FC236}">
                  <a16:creationId xmlns:a16="http://schemas.microsoft.com/office/drawing/2014/main" id="{151B9E70-EA67-47C9-9987-6C8F256C06C9}"/>
                </a:ext>
              </a:extLst>
            </p:cNvPr>
            <p:cNvSpPr>
              <a:spLocks noChangeShapeType="1"/>
            </p:cNvSpPr>
            <p:nvPr/>
          </p:nvSpPr>
          <p:spPr bwMode="auto">
            <a:xfrm flipH="1" flipV="1">
              <a:off x="4372" y="2948"/>
              <a:ext cx="704" cy="436"/>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99" name="Line 95">
              <a:extLst>
                <a:ext uri="{FF2B5EF4-FFF2-40B4-BE49-F238E27FC236}">
                  <a16:creationId xmlns:a16="http://schemas.microsoft.com/office/drawing/2014/main" id="{8C11A9B7-B6D5-45CE-BF25-B6E23904C817}"/>
                </a:ext>
              </a:extLst>
            </p:cNvPr>
            <p:cNvSpPr>
              <a:spLocks noChangeShapeType="1"/>
            </p:cNvSpPr>
            <p:nvPr/>
          </p:nvSpPr>
          <p:spPr bwMode="auto">
            <a:xfrm flipH="1" flipV="1">
              <a:off x="4376" y="2976"/>
              <a:ext cx="696" cy="580"/>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300" name="Line 96">
              <a:extLst>
                <a:ext uri="{FF2B5EF4-FFF2-40B4-BE49-F238E27FC236}">
                  <a16:creationId xmlns:a16="http://schemas.microsoft.com/office/drawing/2014/main" id="{6499F275-4FE8-47EB-A853-D88A6ECCF880}"/>
                </a:ext>
              </a:extLst>
            </p:cNvPr>
            <p:cNvSpPr>
              <a:spLocks noChangeShapeType="1"/>
            </p:cNvSpPr>
            <p:nvPr/>
          </p:nvSpPr>
          <p:spPr bwMode="auto">
            <a:xfrm flipH="1" flipV="1">
              <a:off x="4380" y="2964"/>
              <a:ext cx="712" cy="792"/>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301" name="Line 97">
              <a:extLst>
                <a:ext uri="{FF2B5EF4-FFF2-40B4-BE49-F238E27FC236}">
                  <a16:creationId xmlns:a16="http://schemas.microsoft.com/office/drawing/2014/main" id="{954E74B8-37AE-4AA4-B396-7C15FA12D5A6}"/>
                </a:ext>
              </a:extLst>
            </p:cNvPr>
            <p:cNvSpPr>
              <a:spLocks noChangeShapeType="1"/>
            </p:cNvSpPr>
            <p:nvPr/>
          </p:nvSpPr>
          <p:spPr bwMode="auto">
            <a:xfrm flipH="1" flipV="1">
              <a:off x="4380" y="2968"/>
              <a:ext cx="452" cy="780"/>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302" name="Line 98">
              <a:extLst>
                <a:ext uri="{FF2B5EF4-FFF2-40B4-BE49-F238E27FC236}">
                  <a16:creationId xmlns:a16="http://schemas.microsoft.com/office/drawing/2014/main" id="{00DB8DCF-C6AE-485F-84CE-EB28DBA7333B}"/>
                </a:ext>
              </a:extLst>
            </p:cNvPr>
            <p:cNvSpPr>
              <a:spLocks noChangeShapeType="1"/>
            </p:cNvSpPr>
            <p:nvPr/>
          </p:nvSpPr>
          <p:spPr bwMode="auto">
            <a:xfrm flipH="1" flipV="1">
              <a:off x="4372" y="2972"/>
              <a:ext cx="208" cy="772"/>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303" name="Line 99">
              <a:extLst>
                <a:ext uri="{FF2B5EF4-FFF2-40B4-BE49-F238E27FC236}">
                  <a16:creationId xmlns:a16="http://schemas.microsoft.com/office/drawing/2014/main" id="{959C2519-6D21-47C8-8CE8-289E4BA6ADEC}"/>
                </a:ext>
              </a:extLst>
            </p:cNvPr>
            <p:cNvSpPr>
              <a:spLocks noChangeShapeType="1"/>
            </p:cNvSpPr>
            <p:nvPr/>
          </p:nvSpPr>
          <p:spPr bwMode="auto">
            <a:xfrm flipH="1" flipV="1">
              <a:off x="4352" y="2972"/>
              <a:ext cx="100" cy="652"/>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grpSp>
      <p:grpSp>
        <p:nvGrpSpPr>
          <p:cNvPr id="3" name="Group 122">
            <a:extLst>
              <a:ext uri="{FF2B5EF4-FFF2-40B4-BE49-F238E27FC236}">
                <a16:creationId xmlns:a16="http://schemas.microsoft.com/office/drawing/2014/main" id="{7BACFCF3-CD17-4ECE-B465-ED0F6AA91748}"/>
              </a:ext>
            </a:extLst>
          </p:cNvPr>
          <p:cNvGrpSpPr>
            <a:grpSpLocks/>
          </p:cNvGrpSpPr>
          <p:nvPr/>
        </p:nvGrpSpPr>
        <p:grpSpPr bwMode="auto">
          <a:xfrm>
            <a:off x="7645400" y="3384550"/>
            <a:ext cx="1955800" cy="2590800"/>
            <a:chOff x="3856" y="2132"/>
            <a:chExt cx="1232" cy="1632"/>
          </a:xfrm>
        </p:grpSpPr>
        <p:sp>
          <p:nvSpPr>
            <p:cNvPr id="8264" name="Line 101">
              <a:extLst>
                <a:ext uri="{FF2B5EF4-FFF2-40B4-BE49-F238E27FC236}">
                  <a16:creationId xmlns:a16="http://schemas.microsoft.com/office/drawing/2014/main" id="{7024A9EE-3513-47A3-B9CB-EF98923A0F89}"/>
                </a:ext>
              </a:extLst>
            </p:cNvPr>
            <p:cNvSpPr>
              <a:spLocks noChangeShapeType="1"/>
            </p:cNvSpPr>
            <p:nvPr/>
          </p:nvSpPr>
          <p:spPr bwMode="auto">
            <a:xfrm>
              <a:off x="3856" y="2772"/>
              <a:ext cx="328" cy="108"/>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65" name="Line 102">
              <a:extLst>
                <a:ext uri="{FF2B5EF4-FFF2-40B4-BE49-F238E27FC236}">
                  <a16:creationId xmlns:a16="http://schemas.microsoft.com/office/drawing/2014/main" id="{2B2DE6AC-28A2-49B5-9A7E-EEE20058AEF5}"/>
                </a:ext>
              </a:extLst>
            </p:cNvPr>
            <p:cNvSpPr>
              <a:spLocks noChangeShapeType="1"/>
            </p:cNvSpPr>
            <p:nvPr/>
          </p:nvSpPr>
          <p:spPr bwMode="auto">
            <a:xfrm>
              <a:off x="3864" y="2636"/>
              <a:ext cx="336" cy="232"/>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66" name="Line 103">
              <a:extLst>
                <a:ext uri="{FF2B5EF4-FFF2-40B4-BE49-F238E27FC236}">
                  <a16:creationId xmlns:a16="http://schemas.microsoft.com/office/drawing/2014/main" id="{72F0A9C3-038F-4D09-8BB4-1FEC6DE4332C}"/>
                </a:ext>
              </a:extLst>
            </p:cNvPr>
            <p:cNvSpPr>
              <a:spLocks noChangeShapeType="1"/>
            </p:cNvSpPr>
            <p:nvPr/>
          </p:nvSpPr>
          <p:spPr bwMode="auto">
            <a:xfrm>
              <a:off x="3932" y="2536"/>
              <a:ext cx="268" cy="336"/>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67" name="Line 104">
              <a:extLst>
                <a:ext uri="{FF2B5EF4-FFF2-40B4-BE49-F238E27FC236}">
                  <a16:creationId xmlns:a16="http://schemas.microsoft.com/office/drawing/2014/main" id="{2B827303-238F-41E3-A33F-94AE5EAE48CF}"/>
                </a:ext>
              </a:extLst>
            </p:cNvPr>
            <p:cNvSpPr>
              <a:spLocks noChangeShapeType="1"/>
            </p:cNvSpPr>
            <p:nvPr/>
          </p:nvSpPr>
          <p:spPr bwMode="auto">
            <a:xfrm>
              <a:off x="4004" y="2388"/>
              <a:ext cx="216" cy="484"/>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68" name="Line 105">
              <a:extLst>
                <a:ext uri="{FF2B5EF4-FFF2-40B4-BE49-F238E27FC236}">
                  <a16:creationId xmlns:a16="http://schemas.microsoft.com/office/drawing/2014/main" id="{E5F9EBD5-6FBA-497A-B373-8FCC04668150}"/>
                </a:ext>
              </a:extLst>
            </p:cNvPr>
            <p:cNvSpPr>
              <a:spLocks noChangeShapeType="1"/>
            </p:cNvSpPr>
            <p:nvPr/>
          </p:nvSpPr>
          <p:spPr bwMode="auto">
            <a:xfrm>
              <a:off x="4088" y="2268"/>
              <a:ext cx="136" cy="608"/>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69" name="Line 106">
              <a:extLst>
                <a:ext uri="{FF2B5EF4-FFF2-40B4-BE49-F238E27FC236}">
                  <a16:creationId xmlns:a16="http://schemas.microsoft.com/office/drawing/2014/main" id="{AFEE7D68-53D4-4E95-ABB4-88514806D421}"/>
                </a:ext>
              </a:extLst>
            </p:cNvPr>
            <p:cNvSpPr>
              <a:spLocks noChangeShapeType="1"/>
            </p:cNvSpPr>
            <p:nvPr/>
          </p:nvSpPr>
          <p:spPr bwMode="auto">
            <a:xfrm>
              <a:off x="4160" y="2164"/>
              <a:ext cx="72" cy="716"/>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70" name="Line 107">
              <a:extLst>
                <a:ext uri="{FF2B5EF4-FFF2-40B4-BE49-F238E27FC236}">
                  <a16:creationId xmlns:a16="http://schemas.microsoft.com/office/drawing/2014/main" id="{B0DAD77F-6CC4-41DF-9520-C6E18298E975}"/>
                </a:ext>
              </a:extLst>
            </p:cNvPr>
            <p:cNvSpPr>
              <a:spLocks noChangeShapeType="1"/>
            </p:cNvSpPr>
            <p:nvPr/>
          </p:nvSpPr>
          <p:spPr bwMode="auto">
            <a:xfrm flipH="1">
              <a:off x="4244" y="2136"/>
              <a:ext cx="20" cy="740"/>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71" name="Line 108">
              <a:extLst>
                <a:ext uri="{FF2B5EF4-FFF2-40B4-BE49-F238E27FC236}">
                  <a16:creationId xmlns:a16="http://schemas.microsoft.com/office/drawing/2014/main" id="{8BD92E54-0F74-487E-814C-1B261B814FE5}"/>
                </a:ext>
              </a:extLst>
            </p:cNvPr>
            <p:cNvSpPr>
              <a:spLocks noChangeShapeType="1"/>
            </p:cNvSpPr>
            <p:nvPr/>
          </p:nvSpPr>
          <p:spPr bwMode="auto">
            <a:xfrm flipH="1">
              <a:off x="4228" y="2136"/>
              <a:ext cx="204" cy="748"/>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72" name="Line 109">
              <a:extLst>
                <a:ext uri="{FF2B5EF4-FFF2-40B4-BE49-F238E27FC236}">
                  <a16:creationId xmlns:a16="http://schemas.microsoft.com/office/drawing/2014/main" id="{CA0FDDD6-CB6C-4907-A38B-4A77C7BFC78C}"/>
                </a:ext>
              </a:extLst>
            </p:cNvPr>
            <p:cNvSpPr>
              <a:spLocks noChangeShapeType="1"/>
            </p:cNvSpPr>
            <p:nvPr/>
          </p:nvSpPr>
          <p:spPr bwMode="auto">
            <a:xfrm flipH="1">
              <a:off x="4240" y="2132"/>
              <a:ext cx="364" cy="756"/>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73" name="Line 110">
              <a:extLst>
                <a:ext uri="{FF2B5EF4-FFF2-40B4-BE49-F238E27FC236}">
                  <a16:creationId xmlns:a16="http://schemas.microsoft.com/office/drawing/2014/main" id="{2DFA98E9-EA72-42C0-B276-90749E683516}"/>
                </a:ext>
              </a:extLst>
            </p:cNvPr>
            <p:cNvSpPr>
              <a:spLocks noChangeShapeType="1"/>
            </p:cNvSpPr>
            <p:nvPr/>
          </p:nvSpPr>
          <p:spPr bwMode="auto">
            <a:xfrm flipH="1">
              <a:off x="4256" y="2732"/>
              <a:ext cx="832" cy="148"/>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74" name="Line 111">
              <a:extLst>
                <a:ext uri="{FF2B5EF4-FFF2-40B4-BE49-F238E27FC236}">
                  <a16:creationId xmlns:a16="http://schemas.microsoft.com/office/drawing/2014/main" id="{CBFE4A09-9224-4B9D-A0BC-3BE3295FAB69}"/>
                </a:ext>
              </a:extLst>
            </p:cNvPr>
            <p:cNvSpPr>
              <a:spLocks noChangeShapeType="1"/>
            </p:cNvSpPr>
            <p:nvPr/>
          </p:nvSpPr>
          <p:spPr bwMode="auto">
            <a:xfrm flipH="1">
              <a:off x="4280" y="2864"/>
              <a:ext cx="808" cy="48"/>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75" name="Line 112">
              <a:extLst>
                <a:ext uri="{FF2B5EF4-FFF2-40B4-BE49-F238E27FC236}">
                  <a16:creationId xmlns:a16="http://schemas.microsoft.com/office/drawing/2014/main" id="{7CA7BA6B-E655-4BC8-92CE-6F59EC403E42}"/>
                </a:ext>
              </a:extLst>
            </p:cNvPr>
            <p:cNvSpPr>
              <a:spLocks noChangeShapeType="1"/>
            </p:cNvSpPr>
            <p:nvPr/>
          </p:nvSpPr>
          <p:spPr bwMode="auto">
            <a:xfrm flipH="1" flipV="1">
              <a:off x="4256" y="2928"/>
              <a:ext cx="820" cy="112"/>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76" name="Line 113">
              <a:extLst>
                <a:ext uri="{FF2B5EF4-FFF2-40B4-BE49-F238E27FC236}">
                  <a16:creationId xmlns:a16="http://schemas.microsoft.com/office/drawing/2014/main" id="{7CCF81A0-2CE1-4E48-906F-1C2BB9A8FC4C}"/>
                </a:ext>
              </a:extLst>
            </p:cNvPr>
            <p:cNvSpPr>
              <a:spLocks noChangeShapeType="1"/>
            </p:cNvSpPr>
            <p:nvPr/>
          </p:nvSpPr>
          <p:spPr bwMode="auto">
            <a:xfrm flipH="1" flipV="1">
              <a:off x="4260" y="2940"/>
              <a:ext cx="816" cy="268"/>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77" name="Line 114">
              <a:extLst>
                <a:ext uri="{FF2B5EF4-FFF2-40B4-BE49-F238E27FC236}">
                  <a16:creationId xmlns:a16="http://schemas.microsoft.com/office/drawing/2014/main" id="{12417C06-48FD-4387-9C76-912E7AF7983B}"/>
                </a:ext>
              </a:extLst>
            </p:cNvPr>
            <p:cNvSpPr>
              <a:spLocks noChangeShapeType="1"/>
            </p:cNvSpPr>
            <p:nvPr/>
          </p:nvSpPr>
          <p:spPr bwMode="auto">
            <a:xfrm flipH="1" flipV="1">
              <a:off x="4244" y="2948"/>
              <a:ext cx="828" cy="448"/>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78" name="Line 115">
              <a:extLst>
                <a:ext uri="{FF2B5EF4-FFF2-40B4-BE49-F238E27FC236}">
                  <a16:creationId xmlns:a16="http://schemas.microsoft.com/office/drawing/2014/main" id="{6525FF03-858B-4EF3-B59E-26E18879E4F6}"/>
                </a:ext>
              </a:extLst>
            </p:cNvPr>
            <p:cNvSpPr>
              <a:spLocks noChangeShapeType="1"/>
            </p:cNvSpPr>
            <p:nvPr/>
          </p:nvSpPr>
          <p:spPr bwMode="auto">
            <a:xfrm flipH="1" flipV="1">
              <a:off x="4232" y="2956"/>
              <a:ext cx="840" cy="620"/>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79" name="Line 116">
              <a:extLst>
                <a:ext uri="{FF2B5EF4-FFF2-40B4-BE49-F238E27FC236}">
                  <a16:creationId xmlns:a16="http://schemas.microsoft.com/office/drawing/2014/main" id="{C7322477-0BD9-4AA4-B702-7DD33E2E1DC3}"/>
                </a:ext>
              </a:extLst>
            </p:cNvPr>
            <p:cNvSpPr>
              <a:spLocks noChangeShapeType="1"/>
            </p:cNvSpPr>
            <p:nvPr/>
          </p:nvSpPr>
          <p:spPr bwMode="auto">
            <a:xfrm flipH="1" flipV="1">
              <a:off x="4244" y="2968"/>
              <a:ext cx="840" cy="796"/>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80" name="Line 117">
              <a:extLst>
                <a:ext uri="{FF2B5EF4-FFF2-40B4-BE49-F238E27FC236}">
                  <a16:creationId xmlns:a16="http://schemas.microsoft.com/office/drawing/2014/main" id="{13E750B2-9954-4791-8DAF-3A91EEB04701}"/>
                </a:ext>
              </a:extLst>
            </p:cNvPr>
            <p:cNvSpPr>
              <a:spLocks noChangeShapeType="1"/>
            </p:cNvSpPr>
            <p:nvPr/>
          </p:nvSpPr>
          <p:spPr bwMode="auto">
            <a:xfrm flipH="1" flipV="1">
              <a:off x="4236" y="2964"/>
              <a:ext cx="588" cy="788"/>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81" name="Line 118">
              <a:extLst>
                <a:ext uri="{FF2B5EF4-FFF2-40B4-BE49-F238E27FC236}">
                  <a16:creationId xmlns:a16="http://schemas.microsoft.com/office/drawing/2014/main" id="{6B7E7A9D-1325-4BA1-8820-0179F72263B6}"/>
                </a:ext>
              </a:extLst>
            </p:cNvPr>
            <p:cNvSpPr>
              <a:spLocks noChangeShapeType="1"/>
            </p:cNvSpPr>
            <p:nvPr/>
          </p:nvSpPr>
          <p:spPr bwMode="auto">
            <a:xfrm flipH="1" flipV="1">
              <a:off x="4220" y="2956"/>
              <a:ext cx="348" cy="788"/>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82" name="Line 119">
              <a:extLst>
                <a:ext uri="{FF2B5EF4-FFF2-40B4-BE49-F238E27FC236}">
                  <a16:creationId xmlns:a16="http://schemas.microsoft.com/office/drawing/2014/main" id="{E1FD730B-ADA0-4FD8-919E-43EE0BFF6ECC}"/>
                </a:ext>
              </a:extLst>
            </p:cNvPr>
            <p:cNvSpPr>
              <a:spLocks noChangeShapeType="1"/>
            </p:cNvSpPr>
            <p:nvPr/>
          </p:nvSpPr>
          <p:spPr bwMode="auto">
            <a:xfrm flipH="1" flipV="1">
              <a:off x="4224" y="2956"/>
              <a:ext cx="216" cy="680"/>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83" name="Line 120">
              <a:extLst>
                <a:ext uri="{FF2B5EF4-FFF2-40B4-BE49-F238E27FC236}">
                  <a16:creationId xmlns:a16="http://schemas.microsoft.com/office/drawing/2014/main" id="{258761A2-F59F-4B53-A82B-A52B00C4EE62}"/>
                </a:ext>
              </a:extLst>
            </p:cNvPr>
            <p:cNvSpPr>
              <a:spLocks noChangeShapeType="1"/>
            </p:cNvSpPr>
            <p:nvPr/>
          </p:nvSpPr>
          <p:spPr bwMode="auto">
            <a:xfrm flipH="1" flipV="1">
              <a:off x="4216" y="2964"/>
              <a:ext cx="96" cy="540"/>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grpSp>
      <p:grpSp>
        <p:nvGrpSpPr>
          <p:cNvPr id="4" name="Group 143">
            <a:extLst>
              <a:ext uri="{FF2B5EF4-FFF2-40B4-BE49-F238E27FC236}">
                <a16:creationId xmlns:a16="http://schemas.microsoft.com/office/drawing/2014/main" id="{DD41773E-A26F-450C-BABB-726F34B817EB}"/>
              </a:ext>
            </a:extLst>
          </p:cNvPr>
          <p:cNvGrpSpPr>
            <a:grpSpLocks/>
          </p:cNvGrpSpPr>
          <p:nvPr/>
        </p:nvGrpSpPr>
        <p:grpSpPr bwMode="auto">
          <a:xfrm>
            <a:off x="7658100" y="3378200"/>
            <a:ext cx="1955800" cy="2590800"/>
            <a:chOff x="3864" y="2128"/>
            <a:chExt cx="1232" cy="1632"/>
          </a:xfrm>
        </p:grpSpPr>
        <p:sp>
          <p:nvSpPr>
            <p:cNvPr id="8244" name="Line 123">
              <a:extLst>
                <a:ext uri="{FF2B5EF4-FFF2-40B4-BE49-F238E27FC236}">
                  <a16:creationId xmlns:a16="http://schemas.microsoft.com/office/drawing/2014/main" id="{5891F806-730E-4F4E-BD90-AB32FF0504B4}"/>
                </a:ext>
              </a:extLst>
            </p:cNvPr>
            <p:cNvSpPr>
              <a:spLocks noChangeShapeType="1"/>
            </p:cNvSpPr>
            <p:nvPr/>
          </p:nvSpPr>
          <p:spPr bwMode="auto">
            <a:xfrm>
              <a:off x="3864" y="2776"/>
              <a:ext cx="184" cy="104"/>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45" name="Line 124">
              <a:extLst>
                <a:ext uri="{FF2B5EF4-FFF2-40B4-BE49-F238E27FC236}">
                  <a16:creationId xmlns:a16="http://schemas.microsoft.com/office/drawing/2014/main" id="{ED9E07D1-C64D-4B55-A9B3-515E55FC8B72}"/>
                </a:ext>
              </a:extLst>
            </p:cNvPr>
            <p:cNvSpPr>
              <a:spLocks noChangeShapeType="1"/>
            </p:cNvSpPr>
            <p:nvPr/>
          </p:nvSpPr>
          <p:spPr bwMode="auto">
            <a:xfrm>
              <a:off x="3864" y="2636"/>
              <a:ext cx="192" cy="244"/>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46" name="Line 125">
              <a:extLst>
                <a:ext uri="{FF2B5EF4-FFF2-40B4-BE49-F238E27FC236}">
                  <a16:creationId xmlns:a16="http://schemas.microsoft.com/office/drawing/2014/main" id="{39F5E1FD-2398-43A9-8738-E0F9AD7A4AA0}"/>
                </a:ext>
              </a:extLst>
            </p:cNvPr>
            <p:cNvSpPr>
              <a:spLocks noChangeShapeType="1"/>
            </p:cNvSpPr>
            <p:nvPr/>
          </p:nvSpPr>
          <p:spPr bwMode="auto">
            <a:xfrm>
              <a:off x="3936" y="2536"/>
              <a:ext cx="124" cy="340"/>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47" name="Line 126">
              <a:extLst>
                <a:ext uri="{FF2B5EF4-FFF2-40B4-BE49-F238E27FC236}">
                  <a16:creationId xmlns:a16="http://schemas.microsoft.com/office/drawing/2014/main" id="{D20848F1-F668-4694-90A5-48296039AA2C}"/>
                </a:ext>
              </a:extLst>
            </p:cNvPr>
            <p:cNvSpPr>
              <a:spLocks noChangeShapeType="1"/>
            </p:cNvSpPr>
            <p:nvPr/>
          </p:nvSpPr>
          <p:spPr bwMode="auto">
            <a:xfrm>
              <a:off x="4000" y="2396"/>
              <a:ext cx="68" cy="476"/>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48" name="Line 127">
              <a:extLst>
                <a:ext uri="{FF2B5EF4-FFF2-40B4-BE49-F238E27FC236}">
                  <a16:creationId xmlns:a16="http://schemas.microsoft.com/office/drawing/2014/main" id="{2F5CA1EE-2133-41D5-9480-BC72F07BEBDA}"/>
                </a:ext>
              </a:extLst>
            </p:cNvPr>
            <p:cNvSpPr>
              <a:spLocks noChangeShapeType="1"/>
            </p:cNvSpPr>
            <p:nvPr/>
          </p:nvSpPr>
          <p:spPr bwMode="auto">
            <a:xfrm flipH="1">
              <a:off x="4072" y="2276"/>
              <a:ext cx="16" cy="592"/>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49" name="Line 128">
              <a:extLst>
                <a:ext uri="{FF2B5EF4-FFF2-40B4-BE49-F238E27FC236}">
                  <a16:creationId xmlns:a16="http://schemas.microsoft.com/office/drawing/2014/main" id="{71C241B2-1C8E-492C-B4E8-FF185703F5D5}"/>
                </a:ext>
              </a:extLst>
            </p:cNvPr>
            <p:cNvSpPr>
              <a:spLocks noChangeShapeType="1"/>
            </p:cNvSpPr>
            <p:nvPr/>
          </p:nvSpPr>
          <p:spPr bwMode="auto">
            <a:xfrm flipH="1">
              <a:off x="4076" y="2132"/>
              <a:ext cx="68" cy="740"/>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50" name="Line 129">
              <a:extLst>
                <a:ext uri="{FF2B5EF4-FFF2-40B4-BE49-F238E27FC236}">
                  <a16:creationId xmlns:a16="http://schemas.microsoft.com/office/drawing/2014/main" id="{75F4B832-2100-4313-9B45-E9D17C6D9201}"/>
                </a:ext>
              </a:extLst>
            </p:cNvPr>
            <p:cNvSpPr>
              <a:spLocks noChangeShapeType="1"/>
            </p:cNvSpPr>
            <p:nvPr/>
          </p:nvSpPr>
          <p:spPr bwMode="auto">
            <a:xfrm flipH="1">
              <a:off x="4084" y="2132"/>
              <a:ext cx="184" cy="740"/>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51" name="Line 130">
              <a:extLst>
                <a:ext uri="{FF2B5EF4-FFF2-40B4-BE49-F238E27FC236}">
                  <a16:creationId xmlns:a16="http://schemas.microsoft.com/office/drawing/2014/main" id="{8F7632F1-766C-4096-A0CF-F5D2E65C787D}"/>
                </a:ext>
              </a:extLst>
            </p:cNvPr>
            <p:cNvSpPr>
              <a:spLocks noChangeShapeType="1"/>
            </p:cNvSpPr>
            <p:nvPr/>
          </p:nvSpPr>
          <p:spPr bwMode="auto">
            <a:xfrm flipH="1">
              <a:off x="4088" y="2128"/>
              <a:ext cx="340" cy="744"/>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52" name="Line 131">
              <a:extLst>
                <a:ext uri="{FF2B5EF4-FFF2-40B4-BE49-F238E27FC236}">
                  <a16:creationId xmlns:a16="http://schemas.microsoft.com/office/drawing/2014/main" id="{165F6B93-4CFA-4983-84C4-21F0D7C61D2B}"/>
                </a:ext>
              </a:extLst>
            </p:cNvPr>
            <p:cNvSpPr>
              <a:spLocks noChangeShapeType="1"/>
            </p:cNvSpPr>
            <p:nvPr/>
          </p:nvSpPr>
          <p:spPr bwMode="auto">
            <a:xfrm flipH="1">
              <a:off x="4096" y="2128"/>
              <a:ext cx="504" cy="756"/>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53" name="Line 132">
              <a:extLst>
                <a:ext uri="{FF2B5EF4-FFF2-40B4-BE49-F238E27FC236}">
                  <a16:creationId xmlns:a16="http://schemas.microsoft.com/office/drawing/2014/main" id="{822EC4DD-3E86-464C-AAA5-36184ACDC143}"/>
                </a:ext>
              </a:extLst>
            </p:cNvPr>
            <p:cNvSpPr>
              <a:spLocks noChangeShapeType="1"/>
            </p:cNvSpPr>
            <p:nvPr/>
          </p:nvSpPr>
          <p:spPr bwMode="auto">
            <a:xfrm flipH="1">
              <a:off x="4112" y="2736"/>
              <a:ext cx="984" cy="152"/>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54" name="Line 133">
              <a:extLst>
                <a:ext uri="{FF2B5EF4-FFF2-40B4-BE49-F238E27FC236}">
                  <a16:creationId xmlns:a16="http://schemas.microsoft.com/office/drawing/2014/main" id="{8F1BABCB-4F5C-45A4-B4F9-CD202C6388C4}"/>
                </a:ext>
              </a:extLst>
            </p:cNvPr>
            <p:cNvSpPr>
              <a:spLocks noChangeShapeType="1"/>
            </p:cNvSpPr>
            <p:nvPr/>
          </p:nvSpPr>
          <p:spPr bwMode="auto">
            <a:xfrm flipH="1">
              <a:off x="4120" y="2884"/>
              <a:ext cx="956" cy="20"/>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55" name="Line 134">
              <a:extLst>
                <a:ext uri="{FF2B5EF4-FFF2-40B4-BE49-F238E27FC236}">
                  <a16:creationId xmlns:a16="http://schemas.microsoft.com/office/drawing/2014/main" id="{A596D19B-9875-401E-A37A-1A5453B2095B}"/>
                </a:ext>
              </a:extLst>
            </p:cNvPr>
            <p:cNvSpPr>
              <a:spLocks noChangeShapeType="1"/>
            </p:cNvSpPr>
            <p:nvPr/>
          </p:nvSpPr>
          <p:spPr bwMode="auto">
            <a:xfrm flipH="1" flipV="1">
              <a:off x="4112" y="2912"/>
              <a:ext cx="968" cy="120"/>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56" name="Line 135">
              <a:extLst>
                <a:ext uri="{FF2B5EF4-FFF2-40B4-BE49-F238E27FC236}">
                  <a16:creationId xmlns:a16="http://schemas.microsoft.com/office/drawing/2014/main" id="{FFD7BB70-D509-4BA0-9415-64D26A795B53}"/>
                </a:ext>
              </a:extLst>
            </p:cNvPr>
            <p:cNvSpPr>
              <a:spLocks noChangeShapeType="1"/>
            </p:cNvSpPr>
            <p:nvPr/>
          </p:nvSpPr>
          <p:spPr bwMode="auto">
            <a:xfrm flipH="1" flipV="1">
              <a:off x="4120" y="2936"/>
              <a:ext cx="960" cy="256"/>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57" name="Line 136">
              <a:extLst>
                <a:ext uri="{FF2B5EF4-FFF2-40B4-BE49-F238E27FC236}">
                  <a16:creationId xmlns:a16="http://schemas.microsoft.com/office/drawing/2014/main" id="{4F56C2B5-7C69-4097-A76F-5A1A86821CDF}"/>
                </a:ext>
              </a:extLst>
            </p:cNvPr>
            <p:cNvSpPr>
              <a:spLocks noChangeShapeType="1"/>
            </p:cNvSpPr>
            <p:nvPr/>
          </p:nvSpPr>
          <p:spPr bwMode="auto">
            <a:xfrm flipH="1" flipV="1">
              <a:off x="4100" y="2948"/>
              <a:ext cx="984" cy="420"/>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58" name="Line 137">
              <a:extLst>
                <a:ext uri="{FF2B5EF4-FFF2-40B4-BE49-F238E27FC236}">
                  <a16:creationId xmlns:a16="http://schemas.microsoft.com/office/drawing/2014/main" id="{B4E28F5C-4AD6-42EF-A310-6EB93A87410C}"/>
                </a:ext>
              </a:extLst>
            </p:cNvPr>
            <p:cNvSpPr>
              <a:spLocks noChangeShapeType="1"/>
            </p:cNvSpPr>
            <p:nvPr/>
          </p:nvSpPr>
          <p:spPr bwMode="auto">
            <a:xfrm flipH="1" flipV="1">
              <a:off x="4092" y="2944"/>
              <a:ext cx="988" cy="616"/>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59" name="Line 138">
              <a:extLst>
                <a:ext uri="{FF2B5EF4-FFF2-40B4-BE49-F238E27FC236}">
                  <a16:creationId xmlns:a16="http://schemas.microsoft.com/office/drawing/2014/main" id="{B8E3BC3D-9CAE-4EE7-96B9-7DA217337071}"/>
                </a:ext>
              </a:extLst>
            </p:cNvPr>
            <p:cNvSpPr>
              <a:spLocks noChangeShapeType="1"/>
            </p:cNvSpPr>
            <p:nvPr/>
          </p:nvSpPr>
          <p:spPr bwMode="auto">
            <a:xfrm flipH="1" flipV="1">
              <a:off x="4100" y="2956"/>
              <a:ext cx="988" cy="800"/>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60" name="Line 139">
              <a:extLst>
                <a:ext uri="{FF2B5EF4-FFF2-40B4-BE49-F238E27FC236}">
                  <a16:creationId xmlns:a16="http://schemas.microsoft.com/office/drawing/2014/main" id="{51BD5A4F-7BF5-45B3-ADAE-A88B9FD0FB41}"/>
                </a:ext>
              </a:extLst>
            </p:cNvPr>
            <p:cNvSpPr>
              <a:spLocks noChangeShapeType="1"/>
            </p:cNvSpPr>
            <p:nvPr/>
          </p:nvSpPr>
          <p:spPr bwMode="auto">
            <a:xfrm flipH="1" flipV="1">
              <a:off x="4080" y="2956"/>
              <a:ext cx="740" cy="792"/>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61" name="Line 140">
              <a:extLst>
                <a:ext uri="{FF2B5EF4-FFF2-40B4-BE49-F238E27FC236}">
                  <a16:creationId xmlns:a16="http://schemas.microsoft.com/office/drawing/2014/main" id="{B86AC5CF-7D40-4E7A-88EA-ADC398DD6144}"/>
                </a:ext>
              </a:extLst>
            </p:cNvPr>
            <p:cNvSpPr>
              <a:spLocks noChangeShapeType="1"/>
            </p:cNvSpPr>
            <p:nvPr/>
          </p:nvSpPr>
          <p:spPr bwMode="auto">
            <a:xfrm flipH="1" flipV="1">
              <a:off x="4080" y="2956"/>
              <a:ext cx="496" cy="804"/>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62" name="Line 141">
              <a:extLst>
                <a:ext uri="{FF2B5EF4-FFF2-40B4-BE49-F238E27FC236}">
                  <a16:creationId xmlns:a16="http://schemas.microsoft.com/office/drawing/2014/main" id="{544E9FFF-7A9E-4D37-A189-125888C7390C}"/>
                </a:ext>
              </a:extLst>
            </p:cNvPr>
            <p:cNvSpPr>
              <a:spLocks noChangeShapeType="1"/>
            </p:cNvSpPr>
            <p:nvPr/>
          </p:nvSpPr>
          <p:spPr bwMode="auto">
            <a:xfrm flipH="1" flipV="1">
              <a:off x="4076" y="2952"/>
              <a:ext cx="368" cy="684"/>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63" name="Line 142">
              <a:extLst>
                <a:ext uri="{FF2B5EF4-FFF2-40B4-BE49-F238E27FC236}">
                  <a16:creationId xmlns:a16="http://schemas.microsoft.com/office/drawing/2014/main" id="{B8DBCE7E-3E85-4414-81D3-674536818360}"/>
                </a:ext>
              </a:extLst>
            </p:cNvPr>
            <p:cNvSpPr>
              <a:spLocks noChangeShapeType="1"/>
            </p:cNvSpPr>
            <p:nvPr/>
          </p:nvSpPr>
          <p:spPr bwMode="auto">
            <a:xfrm flipH="1" flipV="1">
              <a:off x="4080" y="2960"/>
              <a:ext cx="232" cy="532"/>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grpSp>
    </p:spTree>
    <p:extLst>
      <p:ext uri="{BB962C8B-B14F-4D97-AF65-F5344CB8AC3E}">
        <p14:creationId xmlns:p14="http://schemas.microsoft.com/office/powerpoint/2010/main" val="5349476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6319"/>
                                        </p:tgtEl>
                                        <p:attrNameLst>
                                          <p:attrName>style.visibility</p:attrName>
                                        </p:attrNameLst>
                                      </p:cBhvr>
                                      <p:to>
                                        <p:strVal val="visible"/>
                                      </p:to>
                                    </p:set>
                                    <p:animEffect transition="in" filter="fade">
                                      <p:cBhvr>
                                        <p:cTn id="7" dur="1000"/>
                                        <p:tgtEl>
                                          <p:spTgt spid="2263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6320"/>
                                        </p:tgtEl>
                                        <p:attrNameLst>
                                          <p:attrName>style.visibility</p:attrName>
                                        </p:attrNameLst>
                                      </p:cBhvr>
                                      <p:to>
                                        <p:strVal val="visible"/>
                                      </p:to>
                                    </p:set>
                                    <p:animEffect transition="in" filter="fade">
                                      <p:cBhvr>
                                        <p:cTn id="10" dur="1000"/>
                                        <p:tgtEl>
                                          <p:spTgt spid="2263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6321"/>
                                        </p:tgtEl>
                                        <p:attrNameLst>
                                          <p:attrName>style.visibility</p:attrName>
                                        </p:attrNameLst>
                                      </p:cBhvr>
                                      <p:to>
                                        <p:strVal val="visible"/>
                                      </p:to>
                                    </p:set>
                                    <p:animEffect transition="in" filter="fade">
                                      <p:cBhvr>
                                        <p:cTn id="13" dur="1000"/>
                                        <p:tgtEl>
                                          <p:spTgt spid="22632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26322"/>
                                        </p:tgtEl>
                                        <p:attrNameLst>
                                          <p:attrName>style.visibility</p:attrName>
                                        </p:attrNameLst>
                                      </p:cBhvr>
                                      <p:to>
                                        <p:strVal val="visible"/>
                                      </p:to>
                                    </p:set>
                                    <p:animEffect transition="in" filter="fade">
                                      <p:cBhvr>
                                        <p:cTn id="16" dur="1000"/>
                                        <p:tgtEl>
                                          <p:spTgt spid="22632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26323"/>
                                        </p:tgtEl>
                                        <p:attrNameLst>
                                          <p:attrName>style.visibility</p:attrName>
                                        </p:attrNameLst>
                                      </p:cBhvr>
                                      <p:to>
                                        <p:strVal val="visible"/>
                                      </p:to>
                                    </p:set>
                                    <p:animEffect transition="in" filter="fade">
                                      <p:cBhvr>
                                        <p:cTn id="19" dur="1000"/>
                                        <p:tgtEl>
                                          <p:spTgt spid="22632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26324"/>
                                        </p:tgtEl>
                                        <p:attrNameLst>
                                          <p:attrName>style.visibility</p:attrName>
                                        </p:attrNameLst>
                                      </p:cBhvr>
                                      <p:to>
                                        <p:strVal val="visible"/>
                                      </p:to>
                                    </p:set>
                                    <p:animEffect transition="in" filter="fade">
                                      <p:cBhvr>
                                        <p:cTn id="22" dur="1000"/>
                                        <p:tgtEl>
                                          <p:spTgt spid="22632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26325"/>
                                        </p:tgtEl>
                                        <p:attrNameLst>
                                          <p:attrName>style.visibility</p:attrName>
                                        </p:attrNameLst>
                                      </p:cBhvr>
                                      <p:to>
                                        <p:strVal val="visible"/>
                                      </p:to>
                                    </p:set>
                                    <p:animEffect transition="in" filter="fade">
                                      <p:cBhvr>
                                        <p:cTn id="25" dur="1000"/>
                                        <p:tgtEl>
                                          <p:spTgt spid="22632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26326"/>
                                        </p:tgtEl>
                                        <p:attrNameLst>
                                          <p:attrName>style.visibility</p:attrName>
                                        </p:attrNameLst>
                                      </p:cBhvr>
                                      <p:to>
                                        <p:strVal val="visible"/>
                                      </p:to>
                                    </p:set>
                                    <p:animEffect transition="in" filter="fade">
                                      <p:cBhvr>
                                        <p:cTn id="28" dur="1000"/>
                                        <p:tgtEl>
                                          <p:spTgt spid="22632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26327"/>
                                        </p:tgtEl>
                                        <p:attrNameLst>
                                          <p:attrName>style.visibility</p:attrName>
                                        </p:attrNameLst>
                                      </p:cBhvr>
                                      <p:to>
                                        <p:strVal val="visible"/>
                                      </p:to>
                                    </p:set>
                                    <p:animEffect transition="in" filter="fade">
                                      <p:cBhvr>
                                        <p:cTn id="31" dur="1000"/>
                                        <p:tgtEl>
                                          <p:spTgt spid="22632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26328"/>
                                        </p:tgtEl>
                                        <p:attrNameLst>
                                          <p:attrName>style.visibility</p:attrName>
                                        </p:attrNameLst>
                                      </p:cBhvr>
                                      <p:to>
                                        <p:strVal val="visible"/>
                                      </p:to>
                                    </p:set>
                                    <p:animEffect transition="in" filter="fade">
                                      <p:cBhvr>
                                        <p:cTn id="34" dur="1000"/>
                                        <p:tgtEl>
                                          <p:spTgt spid="22632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26329"/>
                                        </p:tgtEl>
                                        <p:attrNameLst>
                                          <p:attrName>style.visibility</p:attrName>
                                        </p:attrNameLst>
                                      </p:cBhvr>
                                      <p:to>
                                        <p:strVal val="visible"/>
                                      </p:to>
                                    </p:set>
                                    <p:animEffect transition="in" filter="fade">
                                      <p:cBhvr>
                                        <p:cTn id="37" dur="1000"/>
                                        <p:tgtEl>
                                          <p:spTgt spid="22632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26330"/>
                                        </p:tgtEl>
                                        <p:attrNameLst>
                                          <p:attrName>style.visibility</p:attrName>
                                        </p:attrNameLst>
                                      </p:cBhvr>
                                      <p:to>
                                        <p:strVal val="visible"/>
                                      </p:to>
                                    </p:set>
                                    <p:animEffect transition="in" filter="fade">
                                      <p:cBhvr>
                                        <p:cTn id="40" dur="1000"/>
                                        <p:tgtEl>
                                          <p:spTgt spid="22633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26331"/>
                                        </p:tgtEl>
                                        <p:attrNameLst>
                                          <p:attrName>style.visibility</p:attrName>
                                        </p:attrNameLst>
                                      </p:cBhvr>
                                      <p:to>
                                        <p:strVal val="visible"/>
                                      </p:to>
                                    </p:set>
                                    <p:animEffect transition="in" filter="fade">
                                      <p:cBhvr>
                                        <p:cTn id="43" dur="1000"/>
                                        <p:tgtEl>
                                          <p:spTgt spid="22633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26333"/>
                                        </p:tgtEl>
                                        <p:attrNameLst>
                                          <p:attrName>style.visibility</p:attrName>
                                        </p:attrNameLst>
                                      </p:cBhvr>
                                      <p:to>
                                        <p:strVal val="visible"/>
                                      </p:to>
                                    </p:set>
                                    <p:animEffect transition="in" filter="fade">
                                      <p:cBhvr>
                                        <p:cTn id="46" dur="1000"/>
                                        <p:tgtEl>
                                          <p:spTgt spid="22633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26335"/>
                                        </p:tgtEl>
                                        <p:attrNameLst>
                                          <p:attrName>style.visibility</p:attrName>
                                        </p:attrNameLst>
                                      </p:cBhvr>
                                      <p:to>
                                        <p:strVal val="visible"/>
                                      </p:to>
                                    </p:set>
                                    <p:animEffect transition="in" filter="fade">
                                      <p:cBhvr>
                                        <p:cTn id="49" dur="1000"/>
                                        <p:tgtEl>
                                          <p:spTgt spid="22633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26337"/>
                                        </p:tgtEl>
                                        <p:attrNameLst>
                                          <p:attrName>style.visibility</p:attrName>
                                        </p:attrNameLst>
                                      </p:cBhvr>
                                      <p:to>
                                        <p:strVal val="visible"/>
                                      </p:to>
                                    </p:set>
                                    <p:animEffect transition="in" filter="fade">
                                      <p:cBhvr>
                                        <p:cTn id="52" dur="1000"/>
                                        <p:tgtEl>
                                          <p:spTgt spid="22633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26338"/>
                                        </p:tgtEl>
                                        <p:attrNameLst>
                                          <p:attrName>style.visibility</p:attrName>
                                        </p:attrNameLst>
                                      </p:cBhvr>
                                      <p:to>
                                        <p:strVal val="visible"/>
                                      </p:to>
                                    </p:set>
                                    <p:animEffect transition="in" filter="fade">
                                      <p:cBhvr>
                                        <p:cTn id="55" dur="1000"/>
                                        <p:tgtEl>
                                          <p:spTgt spid="22633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26340"/>
                                        </p:tgtEl>
                                        <p:attrNameLst>
                                          <p:attrName>style.visibility</p:attrName>
                                        </p:attrNameLst>
                                      </p:cBhvr>
                                      <p:to>
                                        <p:strVal val="visible"/>
                                      </p:to>
                                    </p:set>
                                    <p:animEffect transition="in" filter="fade">
                                      <p:cBhvr>
                                        <p:cTn id="58" dur="1000"/>
                                        <p:tgtEl>
                                          <p:spTgt spid="22634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26342"/>
                                        </p:tgtEl>
                                        <p:attrNameLst>
                                          <p:attrName>style.visibility</p:attrName>
                                        </p:attrNameLst>
                                      </p:cBhvr>
                                      <p:to>
                                        <p:strVal val="visible"/>
                                      </p:to>
                                    </p:set>
                                    <p:animEffect transition="in" filter="fade">
                                      <p:cBhvr>
                                        <p:cTn id="61" dur="1000"/>
                                        <p:tgtEl>
                                          <p:spTgt spid="22634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26344"/>
                                        </p:tgtEl>
                                        <p:attrNameLst>
                                          <p:attrName>style.visibility</p:attrName>
                                        </p:attrNameLst>
                                      </p:cBhvr>
                                      <p:to>
                                        <p:strVal val="visible"/>
                                      </p:to>
                                    </p:set>
                                    <p:animEffect transition="in" filter="fade">
                                      <p:cBhvr>
                                        <p:cTn id="64" dur="1000"/>
                                        <p:tgtEl>
                                          <p:spTgt spid="22634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26346"/>
                                        </p:tgtEl>
                                        <p:attrNameLst>
                                          <p:attrName>style.visibility</p:attrName>
                                        </p:attrNameLst>
                                      </p:cBhvr>
                                      <p:to>
                                        <p:strVal val="visible"/>
                                      </p:to>
                                    </p:set>
                                    <p:animEffect transition="in" filter="fade">
                                      <p:cBhvr>
                                        <p:cTn id="67" dur="1000"/>
                                        <p:tgtEl>
                                          <p:spTgt spid="22634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26347"/>
                                        </p:tgtEl>
                                        <p:attrNameLst>
                                          <p:attrName>style.visibility</p:attrName>
                                        </p:attrNameLst>
                                      </p:cBhvr>
                                      <p:to>
                                        <p:strVal val="visible"/>
                                      </p:to>
                                    </p:set>
                                    <p:animEffect transition="in" filter="fade">
                                      <p:cBhvr>
                                        <p:cTn id="70" dur="1000"/>
                                        <p:tgtEl>
                                          <p:spTgt spid="226347"/>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26349"/>
                                        </p:tgtEl>
                                        <p:attrNameLst>
                                          <p:attrName>style.visibility</p:attrName>
                                        </p:attrNameLst>
                                      </p:cBhvr>
                                      <p:to>
                                        <p:strVal val="visible"/>
                                      </p:to>
                                    </p:set>
                                    <p:animEffect transition="in" filter="fade">
                                      <p:cBhvr>
                                        <p:cTn id="73" dur="1000"/>
                                        <p:tgtEl>
                                          <p:spTgt spid="226349"/>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26352"/>
                                        </p:tgtEl>
                                        <p:attrNameLst>
                                          <p:attrName>style.visibility</p:attrName>
                                        </p:attrNameLst>
                                      </p:cBhvr>
                                      <p:to>
                                        <p:strVal val="visible"/>
                                      </p:to>
                                    </p:set>
                                    <p:animEffect transition="in" filter="fade">
                                      <p:cBhvr>
                                        <p:cTn id="76" dur="1000"/>
                                        <p:tgtEl>
                                          <p:spTgt spid="22635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26354"/>
                                        </p:tgtEl>
                                        <p:attrNameLst>
                                          <p:attrName>style.visibility</p:attrName>
                                        </p:attrNameLst>
                                      </p:cBhvr>
                                      <p:to>
                                        <p:strVal val="visible"/>
                                      </p:to>
                                    </p:set>
                                    <p:animEffect transition="in" filter="fade">
                                      <p:cBhvr>
                                        <p:cTn id="79" dur="1000"/>
                                        <p:tgtEl>
                                          <p:spTgt spid="226354"/>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26356"/>
                                        </p:tgtEl>
                                        <p:attrNameLst>
                                          <p:attrName>style.visibility</p:attrName>
                                        </p:attrNameLst>
                                      </p:cBhvr>
                                      <p:to>
                                        <p:strVal val="visible"/>
                                      </p:to>
                                    </p:set>
                                    <p:animEffect transition="in" filter="fade">
                                      <p:cBhvr>
                                        <p:cTn id="82" dur="1000"/>
                                        <p:tgtEl>
                                          <p:spTgt spid="226356"/>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26357"/>
                                        </p:tgtEl>
                                        <p:attrNameLst>
                                          <p:attrName>style.visibility</p:attrName>
                                        </p:attrNameLst>
                                      </p:cBhvr>
                                      <p:to>
                                        <p:strVal val="visible"/>
                                      </p:to>
                                    </p:set>
                                    <p:animEffect transition="in" filter="fade">
                                      <p:cBhvr>
                                        <p:cTn id="85" dur="1000"/>
                                        <p:tgtEl>
                                          <p:spTgt spid="226357"/>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226358"/>
                                        </p:tgtEl>
                                        <p:attrNameLst>
                                          <p:attrName>style.visibility</p:attrName>
                                        </p:attrNameLst>
                                      </p:cBhvr>
                                      <p:to>
                                        <p:strVal val="visible"/>
                                      </p:to>
                                    </p:set>
                                    <p:animEffect transition="in" filter="fade">
                                      <p:cBhvr>
                                        <p:cTn id="88" dur="1000"/>
                                        <p:tgtEl>
                                          <p:spTgt spid="226358"/>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226359"/>
                                        </p:tgtEl>
                                        <p:attrNameLst>
                                          <p:attrName>style.visibility</p:attrName>
                                        </p:attrNameLst>
                                      </p:cBhvr>
                                      <p:to>
                                        <p:strVal val="visible"/>
                                      </p:to>
                                    </p:set>
                                    <p:animEffect transition="in" filter="fade">
                                      <p:cBhvr>
                                        <p:cTn id="91" dur="1000"/>
                                        <p:tgtEl>
                                          <p:spTgt spid="226359"/>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226360"/>
                                        </p:tgtEl>
                                        <p:attrNameLst>
                                          <p:attrName>style.visibility</p:attrName>
                                        </p:attrNameLst>
                                      </p:cBhvr>
                                      <p:to>
                                        <p:strVal val="visible"/>
                                      </p:to>
                                    </p:set>
                                    <p:animEffect transition="in" filter="fade">
                                      <p:cBhvr>
                                        <p:cTn id="94" dur="1000"/>
                                        <p:tgtEl>
                                          <p:spTgt spid="226360"/>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226361"/>
                                        </p:tgtEl>
                                        <p:attrNameLst>
                                          <p:attrName>style.visibility</p:attrName>
                                        </p:attrNameLst>
                                      </p:cBhvr>
                                      <p:to>
                                        <p:strVal val="visible"/>
                                      </p:to>
                                    </p:set>
                                    <p:animEffect transition="in" filter="fade">
                                      <p:cBhvr>
                                        <p:cTn id="97" dur="1000"/>
                                        <p:tgtEl>
                                          <p:spTgt spid="226361"/>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226362"/>
                                        </p:tgtEl>
                                        <p:attrNameLst>
                                          <p:attrName>style.visibility</p:attrName>
                                        </p:attrNameLst>
                                      </p:cBhvr>
                                      <p:to>
                                        <p:strVal val="visible"/>
                                      </p:to>
                                    </p:set>
                                    <p:animEffect transition="in" filter="fade">
                                      <p:cBhvr>
                                        <p:cTn id="100" dur="1000"/>
                                        <p:tgtEl>
                                          <p:spTgt spid="226362"/>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226363"/>
                                        </p:tgtEl>
                                        <p:attrNameLst>
                                          <p:attrName>style.visibility</p:attrName>
                                        </p:attrNameLst>
                                      </p:cBhvr>
                                      <p:to>
                                        <p:strVal val="visible"/>
                                      </p:to>
                                    </p:set>
                                    <p:animEffect transition="in" filter="fade">
                                      <p:cBhvr>
                                        <p:cTn id="103" dur="1000"/>
                                        <p:tgtEl>
                                          <p:spTgt spid="226363"/>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226364"/>
                                        </p:tgtEl>
                                        <p:attrNameLst>
                                          <p:attrName>style.visibility</p:attrName>
                                        </p:attrNameLst>
                                      </p:cBhvr>
                                      <p:to>
                                        <p:strVal val="visible"/>
                                      </p:to>
                                    </p:set>
                                    <p:animEffect transition="in" filter="fade">
                                      <p:cBhvr>
                                        <p:cTn id="106" dur="1000"/>
                                        <p:tgtEl>
                                          <p:spTgt spid="226364"/>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226365"/>
                                        </p:tgtEl>
                                        <p:attrNameLst>
                                          <p:attrName>style.visibility</p:attrName>
                                        </p:attrNameLst>
                                      </p:cBhvr>
                                      <p:to>
                                        <p:strVal val="visible"/>
                                      </p:to>
                                    </p:set>
                                    <p:animEffect transition="in" filter="fade">
                                      <p:cBhvr>
                                        <p:cTn id="109" dur="1000"/>
                                        <p:tgtEl>
                                          <p:spTgt spid="226365"/>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226366"/>
                                        </p:tgtEl>
                                        <p:attrNameLst>
                                          <p:attrName>style.visibility</p:attrName>
                                        </p:attrNameLst>
                                      </p:cBhvr>
                                      <p:to>
                                        <p:strVal val="visible"/>
                                      </p:to>
                                    </p:set>
                                    <p:animEffect transition="in" filter="fade">
                                      <p:cBhvr>
                                        <p:cTn id="112" dur="1000"/>
                                        <p:tgtEl>
                                          <p:spTgt spid="226366"/>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226367"/>
                                        </p:tgtEl>
                                        <p:attrNameLst>
                                          <p:attrName>style.visibility</p:attrName>
                                        </p:attrNameLst>
                                      </p:cBhvr>
                                      <p:to>
                                        <p:strVal val="visible"/>
                                      </p:to>
                                    </p:set>
                                    <p:animEffect transition="in" filter="fade">
                                      <p:cBhvr>
                                        <p:cTn id="115" dur="1000"/>
                                        <p:tgtEl>
                                          <p:spTgt spid="226367"/>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226368"/>
                                        </p:tgtEl>
                                        <p:attrNameLst>
                                          <p:attrName>style.visibility</p:attrName>
                                        </p:attrNameLst>
                                      </p:cBhvr>
                                      <p:to>
                                        <p:strVal val="visible"/>
                                      </p:to>
                                    </p:set>
                                    <p:animEffect transition="in" filter="fade">
                                      <p:cBhvr>
                                        <p:cTn id="118" dur="1000"/>
                                        <p:tgtEl>
                                          <p:spTgt spid="226368"/>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226369"/>
                                        </p:tgtEl>
                                        <p:attrNameLst>
                                          <p:attrName>style.visibility</p:attrName>
                                        </p:attrNameLst>
                                      </p:cBhvr>
                                      <p:to>
                                        <p:strVal val="visible"/>
                                      </p:to>
                                    </p:set>
                                    <p:animEffect transition="in" filter="fade">
                                      <p:cBhvr>
                                        <p:cTn id="121" dur="1000"/>
                                        <p:tgtEl>
                                          <p:spTgt spid="226369"/>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226370"/>
                                        </p:tgtEl>
                                        <p:attrNameLst>
                                          <p:attrName>style.visibility</p:attrName>
                                        </p:attrNameLst>
                                      </p:cBhvr>
                                      <p:to>
                                        <p:strVal val="visible"/>
                                      </p:to>
                                    </p:set>
                                    <p:animEffect transition="in" filter="fade">
                                      <p:cBhvr>
                                        <p:cTn id="124" dur="1000"/>
                                        <p:tgtEl>
                                          <p:spTgt spid="226370"/>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226371"/>
                                        </p:tgtEl>
                                        <p:attrNameLst>
                                          <p:attrName>style.visibility</p:attrName>
                                        </p:attrNameLst>
                                      </p:cBhvr>
                                      <p:to>
                                        <p:strVal val="visible"/>
                                      </p:to>
                                    </p:set>
                                    <p:animEffect transition="in" filter="fade">
                                      <p:cBhvr>
                                        <p:cTn id="127" dur="1000"/>
                                        <p:tgtEl>
                                          <p:spTgt spid="226371"/>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226372"/>
                                        </p:tgtEl>
                                        <p:attrNameLst>
                                          <p:attrName>style.visibility</p:attrName>
                                        </p:attrNameLst>
                                      </p:cBhvr>
                                      <p:to>
                                        <p:strVal val="visible"/>
                                      </p:to>
                                    </p:set>
                                    <p:animEffect transition="in" filter="fade">
                                      <p:cBhvr>
                                        <p:cTn id="130" dur="1000"/>
                                        <p:tgtEl>
                                          <p:spTgt spid="226372"/>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226373"/>
                                        </p:tgtEl>
                                        <p:attrNameLst>
                                          <p:attrName>style.visibility</p:attrName>
                                        </p:attrNameLst>
                                      </p:cBhvr>
                                      <p:to>
                                        <p:strVal val="visible"/>
                                      </p:to>
                                    </p:set>
                                    <p:animEffect transition="in" filter="fade">
                                      <p:cBhvr>
                                        <p:cTn id="133" dur="1000"/>
                                        <p:tgtEl>
                                          <p:spTgt spid="226373"/>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226374"/>
                                        </p:tgtEl>
                                        <p:attrNameLst>
                                          <p:attrName>style.visibility</p:attrName>
                                        </p:attrNameLst>
                                      </p:cBhvr>
                                      <p:to>
                                        <p:strVal val="visible"/>
                                      </p:to>
                                    </p:set>
                                    <p:animEffect transition="in" filter="fade">
                                      <p:cBhvr>
                                        <p:cTn id="136" dur="1000"/>
                                        <p:tgtEl>
                                          <p:spTgt spid="226374"/>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226375"/>
                                        </p:tgtEl>
                                        <p:attrNameLst>
                                          <p:attrName>style.visibility</p:attrName>
                                        </p:attrNameLst>
                                      </p:cBhvr>
                                      <p:to>
                                        <p:strVal val="visible"/>
                                      </p:to>
                                    </p:set>
                                    <p:animEffect transition="in" filter="fade">
                                      <p:cBhvr>
                                        <p:cTn id="139" dur="1000"/>
                                        <p:tgtEl>
                                          <p:spTgt spid="226375"/>
                                        </p:tgtEl>
                                      </p:cBhvr>
                                    </p:animEffect>
                                  </p:childTnLst>
                                </p:cTn>
                              </p:par>
                              <p:par>
                                <p:cTn id="140" presetID="2" presetClass="entr" presetSubtype="4" fill="hold" nodeType="withEffect">
                                  <p:stCondLst>
                                    <p:cond delay="0"/>
                                  </p:stCondLst>
                                  <p:childTnLst>
                                    <p:set>
                                      <p:cBhvr>
                                        <p:cTn id="141" dur="1" fill="hold">
                                          <p:stCondLst>
                                            <p:cond delay="0"/>
                                          </p:stCondLst>
                                        </p:cTn>
                                        <p:tgtEl>
                                          <p:spTgt spid="226377">
                                            <p:txEl>
                                              <p:pRg st="0" end="0"/>
                                            </p:txEl>
                                          </p:spTgt>
                                        </p:tgtEl>
                                        <p:attrNameLst>
                                          <p:attrName>style.visibility</p:attrName>
                                        </p:attrNameLst>
                                      </p:cBhvr>
                                      <p:to>
                                        <p:strVal val="visible"/>
                                      </p:to>
                                    </p:set>
                                    <p:anim calcmode="lin" valueType="num">
                                      <p:cBhvr additive="base">
                                        <p:cTn id="142" dur="500" fill="hold"/>
                                        <p:tgtEl>
                                          <p:spTgt spid="226377">
                                            <p:txEl>
                                              <p:pRg st="0" end="0"/>
                                            </p:txEl>
                                          </p:spTgt>
                                        </p:tgtEl>
                                        <p:attrNameLst>
                                          <p:attrName>ppt_x</p:attrName>
                                        </p:attrNameLst>
                                      </p:cBhvr>
                                      <p:tavLst>
                                        <p:tav tm="0">
                                          <p:val>
                                            <p:strVal val="#ppt_x"/>
                                          </p:val>
                                        </p:tav>
                                        <p:tav tm="100000">
                                          <p:val>
                                            <p:strVal val="#ppt_x"/>
                                          </p:val>
                                        </p:tav>
                                      </p:tavLst>
                                    </p:anim>
                                    <p:anim calcmode="lin" valueType="num">
                                      <p:cBhvr additive="base">
                                        <p:cTn id="143" dur="500" fill="hold"/>
                                        <p:tgtEl>
                                          <p:spTgt spid="226377">
                                            <p:txEl>
                                              <p:pRg st="0" end="0"/>
                                            </p:txEl>
                                          </p:spTgt>
                                        </p:tgtEl>
                                        <p:attrNameLst>
                                          <p:attrName>ppt_y</p:attrName>
                                        </p:attrNameLst>
                                      </p:cBhvr>
                                      <p:tavLst>
                                        <p:tav tm="0">
                                          <p:val>
                                            <p:strVal val="1+#ppt_h/2"/>
                                          </p:val>
                                        </p:tav>
                                        <p:tav tm="100000">
                                          <p:val>
                                            <p:strVal val="#ppt_y"/>
                                          </p:val>
                                        </p:tav>
                                      </p:tavLst>
                                    </p:anim>
                                  </p:childTnLst>
                                </p:cTn>
                              </p:par>
                              <p:par>
                                <p:cTn id="144" presetID="2" presetClass="entr" presetSubtype="4" fill="hold" nodeType="withEffect">
                                  <p:stCondLst>
                                    <p:cond delay="0"/>
                                  </p:stCondLst>
                                  <p:childTnLst>
                                    <p:set>
                                      <p:cBhvr>
                                        <p:cTn id="145" dur="1" fill="hold">
                                          <p:stCondLst>
                                            <p:cond delay="0"/>
                                          </p:stCondLst>
                                        </p:cTn>
                                        <p:tgtEl>
                                          <p:spTgt spid="226377">
                                            <p:txEl>
                                              <p:pRg st="2" end="2"/>
                                            </p:txEl>
                                          </p:spTgt>
                                        </p:tgtEl>
                                        <p:attrNameLst>
                                          <p:attrName>style.visibility</p:attrName>
                                        </p:attrNameLst>
                                      </p:cBhvr>
                                      <p:to>
                                        <p:strVal val="visible"/>
                                      </p:to>
                                    </p:set>
                                    <p:anim calcmode="lin" valueType="num">
                                      <p:cBhvr additive="base">
                                        <p:cTn id="146" dur="500" fill="hold"/>
                                        <p:tgtEl>
                                          <p:spTgt spid="226377">
                                            <p:txEl>
                                              <p:pRg st="2" end="2"/>
                                            </p:txEl>
                                          </p:spTgt>
                                        </p:tgtEl>
                                        <p:attrNameLst>
                                          <p:attrName>ppt_x</p:attrName>
                                        </p:attrNameLst>
                                      </p:cBhvr>
                                      <p:tavLst>
                                        <p:tav tm="0">
                                          <p:val>
                                            <p:strVal val="#ppt_x"/>
                                          </p:val>
                                        </p:tav>
                                        <p:tav tm="100000">
                                          <p:val>
                                            <p:strVal val="#ppt_x"/>
                                          </p:val>
                                        </p:tav>
                                      </p:tavLst>
                                    </p:anim>
                                    <p:anim calcmode="lin" valueType="num">
                                      <p:cBhvr additive="base">
                                        <p:cTn id="147" dur="500" fill="hold"/>
                                        <p:tgtEl>
                                          <p:spTgt spid="22637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8" fill="hold">
                      <p:stCondLst>
                        <p:cond delay="indefinite"/>
                      </p:stCondLst>
                      <p:childTnLst>
                        <p:par>
                          <p:cTn id="149" fill="hold">
                            <p:stCondLst>
                              <p:cond delay="0"/>
                            </p:stCondLst>
                            <p:childTnLst>
                              <p:par>
                                <p:cTn id="150" presetID="2" presetClass="entr" presetSubtype="4" fill="hold" nodeType="clickEffect">
                                  <p:stCondLst>
                                    <p:cond delay="0"/>
                                  </p:stCondLst>
                                  <p:childTnLst>
                                    <p:set>
                                      <p:cBhvr>
                                        <p:cTn id="151" dur="1" fill="hold">
                                          <p:stCondLst>
                                            <p:cond delay="0"/>
                                          </p:stCondLst>
                                        </p:cTn>
                                        <p:tgtEl>
                                          <p:spTgt spid="226377">
                                            <p:txEl>
                                              <p:pRg st="4" end="4"/>
                                            </p:txEl>
                                          </p:spTgt>
                                        </p:tgtEl>
                                        <p:attrNameLst>
                                          <p:attrName>style.visibility</p:attrName>
                                        </p:attrNameLst>
                                      </p:cBhvr>
                                      <p:to>
                                        <p:strVal val="visible"/>
                                      </p:to>
                                    </p:set>
                                    <p:anim calcmode="lin" valueType="num">
                                      <p:cBhvr additive="base">
                                        <p:cTn id="152" dur="500" fill="hold"/>
                                        <p:tgtEl>
                                          <p:spTgt spid="226377">
                                            <p:txEl>
                                              <p:pRg st="4" end="4"/>
                                            </p:txEl>
                                          </p:spTgt>
                                        </p:tgtEl>
                                        <p:attrNameLst>
                                          <p:attrName>ppt_x</p:attrName>
                                        </p:attrNameLst>
                                      </p:cBhvr>
                                      <p:tavLst>
                                        <p:tav tm="0">
                                          <p:val>
                                            <p:strVal val="#ppt_x"/>
                                          </p:val>
                                        </p:tav>
                                        <p:tav tm="100000">
                                          <p:val>
                                            <p:strVal val="#ppt_x"/>
                                          </p:val>
                                        </p:tav>
                                      </p:tavLst>
                                    </p:anim>
                                    <p:anim calcmode="lin" valueType="num">
                                      <p:cBhvr additive="base">
                                        <p:cTn id="153" dur="500" fill="hold"/>
                                        <p:tgtEl>
                                          <p:spTgt spid="22637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4" fill="hold" nodeType="clickPar">
                      <p:stCondLst>
                        <p:cond delay="indefinite"/>
                      </p:stCondLst>
                      <p:childTnLst>
                        <p:par>
                          <p:cTn id="155" fill="hold" nodeType="withGroup">
                            <p:stCondLst>
                              <p:cond delay="0"/>
                            </p:stCondLst>
                            <p:childTnLst>
                              <p:par>
                                <p:cTn id="156" presetID="2" presetClass="entr" presetSubtype="4" fill="hold" nodeType="clickEffect">
                                  <p:stCondLst>
                                    <p:cond delay="0"/>
                                  </p:stCondLst>
                                  <p:childTnLst>
                                    <p:set>
                                      <p:cBhvr>
                                        <p:cTn id="157" dur="1" fill="hold">
                                          <p:stCondLst>
                                            <p:cond delay="0"/>
                                          </p:stCondLst>
                                        </p:cTn>
                                        <p:tgtEl>
                                          <p:spTgt spid="226377">
                                            <p:txEl>
                                              <p:pRg st="5" end="5"/>
                                            </p:txEl>
                                          </p:spTgt>
                                        </p:tgtEl>
                                        <p:attrNameLst>
                                          <p:attrName>style.visibility</p:attrName>
                                        </p:attrNameLst>
                                      </p:cBhvr>
                                      <p:to>
                                        <p:strVal val="visible"/>
                                      </p:to>
                                    </p:set>
                                    <p:anim calcmode="lin" valueType="num">
                                      <p:cBhvr additive="base">
                                        <p:cTn id="158" dur="1000" fill="hold"/>
                                        <p:tgtEl>
                                          <p:spTgt spid="226377">
                                            <p:txEl>
                                              <p:pRg st="5" end="5"/>
                                            </p:txEl>
                                          </p:spTgt>
                                        </p:tgtEl>
                                        <p:attrNameLst>
                                          <p:attrName>ppt_x</p:attrName>
                                        </p:attrNameLst>
                                      </p:cBhvr>
                                      <p:tavLst>
                                        <p:tav tm="0">
                                          <p:val>
                                            <p:strVal val="#ppt_x"/>
                                          </p:val>
                                        </p:tav>
                                        <p:tav tm="100000">
                                          <p:val>
                                            <p:strVal val="#ppt_x"/>
                                          </p:val>
                                        </p:tav>
                                      </p:tavLst>
                                    </p:anim>
                                    <p:anim calcmode="lin" valueType="num">
                                      <p:cBhvr additive="base">
                                        <p:cTn id="159" dur="1000" fill="hold"/>
                                        <p:tgtEl>
                                          <p:spTgt spid="226377">
                                            <p:txEl>
                                              <p:pRg st="5" end="5"/>
                                            </p:txEl>
                                          </p:spTgt>
                                        </p:tgtEl>
                                        <p:attrNameLst>
                                          <p:attrName>ppt_y</p:attrName>
                                        </p:attrNameLst>
                                      </p:cBhvr>
                                      <p:tavLst>
                                        <p:tav tm="0">
                                          <p:val>
                                            <p:strVal val="1+#ppt_h/2"/>
                                          </p:val>
                                        </p:tav>
                                        <p:tav tm="100000">
                                          <p:val>
                                            <p:strVal val="#ppt_y"/>
                                          </p:val>
                                        </p:tav>
                                      </p:tavLst>
                                    </p:anim>
                                  </p:childTnLst>
                                </p:cTn>
                              </p:par>
                              <p:par>
                                <p:cTn id="160" presetID="10" presetClass="entr" presetSubtype="0" fill="hold" nodeType="withEffect">
                                  <p:stCondLst>
                                    <p:cond delay="0"/>
                                  </p:stCondLst>
                                  <p:childTnLst>
                                    <p:set>
                                      <p:cBhvr>
                                        <p:cTn id="161" dur="1" fill="hold">
                                          <p:stCondLst>
                                            <p:cond delay="0"/>
                                          </p:stCondLst>
                                        </p:cTn>
                                        <p:tgtEl>
                                          <p:spTgt spid="2"/>
                                        </p:tgtEl>
                                        <p:attrNameLst>
                                          <p:attrName>style.visibility</p:attrName>
                                        </p:attrNameLst>
                                      </p:cBhvr>
                                      <p:to>
                                        <p:strVal val="visible"/>
                                      </p:to>
                                    </p:set>
                                    <p:animEffect transition="in" filter="fade">
                                      <p:cBhvr>
                                        <p:cTn id="162" dur="1000"/>
                                        <p:tgtEl>
                                          <p:spTgt spid="2"/>
                                        </p:tgtEl>
                                      </p:cBhvr>
                                    </p:animEffect>
                                  </p:childTnLst>
                                </p:cTn>
                              </p:par>
                              <p:par>
                                <p:cTn id="163" presetID="7" presetClass="emph" presetSubtype="2" fill="hold" nodeType="withEffect">
                                  <p:stCondLst>
                                    <p:cond delay="0"/>
                                  </p:stCondLst>
                                  <p:childTnLst>
                                    <p:animClr clrSpc="rgb" dir="cw">
                                      <p:cBhvr>
                                        <p:cTn id="164" dur="1000" fill="hold"/>
                                        <p:tgtEl>
                                          <p:spTgt spid="226321"/>
                                        </p:tgtEl>
                                        <p:attrNameLst>
                                          <p:attrName>stroke.color</p:attrName>
                                        </p:attrNameLst>
                                      </p:cBhvr>
                                      <p:to>
                                        <a:srgbClr val="00FFFF"/>
                                      </p:to>
                                    </p:animClr>
                                    <p:set>
                                      <p:cBhvr>
                                        <p:cTn id="165" dur="1000" fill="hold"/>
                                        <p:tgtEl>
                                          <p:spTgt spid="226321"/>
                                        </p:tgtEl>
                                        <p:attrNameLst>
                                          <p:attrName>stroke.on</p:attrName>
                                        </p:attrNameLst>
                                      </p:cBhvr>
                                      <p:to>
                                        <p:strVal val="true"/>
                                      </p:to>
                                    </p:set>
                                  </p:childTnLst>
                                </p:cTn>
                              </p:par>
                            </p:childTnLst>
                          </p:cTn>
                        </p:par>
                      </p:childTnLst>
                    </p:cTn>
                  </p:par>
                  <p:par>
                    <p:cTn id="166" fill="hold" nodeType="clickPar">
                      <p:stCondLst>
                        <p:cond delay="indefinite"/>
                      </p:stCondLst>
                      <p:childTnLst>
                        <p:par>
                          <p:cTn id="167" fill="hold" nodeType="withGroup">
                            <p:stCondLst>
                              <p:cond delay="0"/>
                            </p:stCondLst>
                            <p:childTnLst>
                              <p:par>
                                <p:cTn id="168" presetID="10" presetClass="entr" presetSubtype="0" fill="hold" nodeType="clickEffect">
                                  <p:stCondLst>
                                    <p:cond delay="0"/>
                                  </p:stCondLst>
                                  <p:childTnLst>
                                    <p:set>
                                      <p:cBhvr>
                                        <p:cTn id="169" dur="1" fill="hold">
                                          <p:stCondLst>
                                            <p:cond delay="0"/>
                                          </p:stCondLst>
                                        </p:cTn>
                                        <p:tgtEl>
                                          <p:spTgt spid="3"/>
                                        </p:tgtEl>
                                        <p:attrNameLst>
                                          <p:attrName>style.visibility</p:attrName>
                                        </p:attrNameLst>
                                      </p:cBhvr>
                                      <p:to>
                                        <p:strVal val="visible"/>
                                      </p:to>
                                    </p:set>
                                    <p:animEffect transition="in" filter="fade">
                                      <p:cBhvr>
                                        <p:cTn id="170" dur="1000"/>
                                        <p:tgtEl>
                                          <p:spTgt spid="3"/>
                                        </p:tgtEl>
                                      </p:cBhvr>
                                    </p:animEffect>
                                  </p:childTnLst>
                                </p:cTn>
                              </p:par>
                              <p:par>
                                <p:cTn id="171" presetID="10" presetClass="exit" presetSubtype="0" fill="hold" nodeType="withEffect">
                                  <p:stCondLst>
                                    <p:cond delay="0"/>
                                  </p:stCondLst>
                                  <p:childTnLst>
                                    <p:animEffect transition="out" filter="fade">
                                      <p:cBhvr>
                                        <p:cTn id="172" dur="1000"/>
                                        <p:tgtEl>
                                          <p:spTgt spid="2"/>
                                        </p:tgtEl>
                                      </p:cBhvr>
                                    </p:animEffect>
                                    <p:set>
                                      <p:cBhvr>
                                        <p:cTn id="173" dur="1" fill="hold">
                                          <p:stCondLst>
                                            <p:cond delay="999"/>
                                          </p:stCondLst>
                                        </p:cTn>
                                        <p:tgtEl>
                                          <p:spTgt spid="2"/>
                                        </p:tgtEl>
                                        <p:attrNameLst>
                                          <p:attrName>style.visibility</p:attrName>
                                        </p:attrNameLst>
                                      </p:cBhvr>
                                      <p:to>
                                        <p:strVal val="hidden"/>
                                      </p:to>
                                    </p:set>
                                  </p:childTnLst>
                                </p:cTn>
                              </p:par>
                              <p:par>
                                <p:cTn id="174" presetID="7" presetClass="emph" presetSubtype="2" fill="hold" nodeType="withEffect">
                                  <p:stCondLst>
                                    <p:cond delay="0"/>
                                  </p:stCondLst>
                                  <p:childTnLst>
                                    <p:animClr clrSpc="rgb" dir="cw">
                                      <p:cBhvr>
                                        <p:cTn id="175" dur="1000" fill="hold"/>
                                        <p:tgtEl>
                                          <p:spTgt spid="226337"/>
                                        </p:tgtEl>
                                        <p:attrNameLst>
                                          <p:attrName>stroke.color</p:attrName>
                                        </p:attrNameLst>
                                      </p:cBhvr>
                                      <p:to>
                                        <a:srgbClr val="00FFFF"/>
                                      </p:to>
                                    </p:animClr>
                                    <p:set>
                                      <p:cBhvr>
                                        <p:cTn id="176" dur="1000" fill="hold"/>
                                        <p:tgtEl>
                                          <p:spTgt spid="226337"/>
                                        </p:tgtEl>
                                        <p:attrNameLst>
                                          <p:attrName>stroke.on</p:attrName>
                                        </p:attrNameLst>
                                      </p:cBhvr>
                                      <p:to>
                                        <p:strVal val="true"/>
                                      </p:to>
                                    </p:set>
                                  </p:childTnLst>
                                </p:cTn>
                              </p:par>
                              <p:par>
                                <p:cTn id="177" presetID="7" presetClass="emph" presetSubtype="2" fill="hold" nodeType="withEffect">
                                  <p:stCondLst>
                                    <p:cond delay="0"/>
                                  </p:stCondLst>
                                  <p:childTnLst>
                                    <p:animClr clrSpc="rgb" dir="cw">
                                      <p:cBhvr>
                                        <p:cTn id="178" dur="1000" fill="hold"/>
                                        <p:tgtEl>
                                          <p:spTgt spid="226321"/>
                                        </p:tgtEl>
                                        <p:attrNameLst>
                                          <p:attrName>stroke.color</p:attrName>
                                        </p:attrNameLst>
                                      </p:cBhvr>
                                      <p:to>
                                        <a:srgbClr val="FF6600"/>
                                      </p:to>
                                    </p:animClr>
                                    <p:set>
                                      <p:cBhvr>
                                        <p:cTn id="179" dur="1000" fill="hold"/>
                                        <p:tgtEl>
                                          <p:spTgt spid="226321"/>
                                        </p:tgtEl>
                                        <p:attrNameLst>
                                          <p:attrName>stroke.on</p:attrName>
                                        </p:attrNameLst>
                                      </p:cBhvr>
                                      <p:to>
                                        <p:strVal val="true"/>
                                      </p:to>
                                    </p:set>
                                  </p:childTnLst>
                                </p:cTn>
                              </p:par>
                            </p:childTnLst>
                          </p:cTn>
                        </p:par>
                      </p:childTnLst>
                    </p:cTn>
                  </p:par>
                  <p:par>
                    <p:cTn id="180" fill="hold" nodeType="clickPar">
                      <p:stCondLst>
                        <p:cond delay="indefinite"/>
                      </p:stCondLst>
                      <p:childTnLst>
                        <p:par>
                          <p:cTn id="181" fill="hold" nodeType="withGroup">
                            <p:stCondLst>
                              <p:cond delay="0"/>
                            </p:stCondLst>
                            <p:childTnLst>
                              <p:par>
                                <p:cTn id="182" presetID="10" presetClass="entr" presetSubtype="0" fill="hold" nodeType="clickEffect">
                                  <p:stCondLst>
                                    <p:cond delay="0"/>
                                  </p:stCondLst>
                                  <p:childTnLst>
                                    <p:set>
                                      <p:cBhvr>
                                        <p:cTn id="183" dur="1" fill="hold">
                                          <p:stCondLst>
                                            <p:cond delay="0"/>
                                          </p:stCondLst>
                                        </p:cTn>
                                        <p:tgtEl>
                                          <p:spTgt spid="4"/>
                                        </p:tgtEl>
                                        <p:attrNameLst>
                                          <p:attrName>style.visibility</p:attrName>
                                        </p:attrNameLst>
                                      </p:cBhvr>
                                      <p:to>
                                        <p:strVal val="visible"/>
                                      </p:to>
                                    </p:set>
                                    <p:animEffect transition="in" filter="fade">
                                      <p:cBhvr>
                                        <p:cTn id="184" dur="1000"/>
                                        <p:tgtEl>
                                          <p:spTgt spid="4"/>
                                        </p:tgtEl>
                                      </p:cBhvr>
                                    </p:animEffect>
                                  </p:childTnLst>
                                </p:cTn>
                              </p:par>
                              <p:par>
                                <p:cTn id="185" presetID="10" presetClass="exit" presetSubtype="0" fill="hold" nodeType="withEffect">
                                  <p:stCondLst>
                                    <p:cond delay="0"/>
                                  </p:stCondLst>
                                  <p:childTnLst>
                                    <p:animEffect transition="out" filter="fade">
                                      <p:cBhvr>
                                        <p:cTn id="186" dur="1000"/>
                                        <p:tgtEl>
                                          <p:spTgt spid="3"/>
                                        </p:tgtEl>
                                      </p:cBhvr>
                                    </p:animEffect>
                                    <p:set>
                                      <p:cBhvr>
                                        <p:cTn id="187" dur="1" fill="hold">
                                          <p:stCondLst>
                                            <p:cond delay="999"/>
                                          </p:stCondLst>
                                        </p:cTn>
                                        <p:tgtEl>
                                          <p:spTgt spid="3"/>
                                        </p:tgtEl>
                                        <p:attrNameLst>
                                          <p:attrName>style.visibility</p:attrName>
                                        </p:attrNameLst>
                                      </p:cBhvr>
                                      <p:to>
                                        <p:strVal val="hidden"/>
                                      </p:to>
                                    </p:set>
                                  </p:childTnLst>
                                </p:cTn>
                              </p:par>
                              <p:par>
                                <p:cTn id="188" presetID="7" presetClass="emph" presetSubtype="2" fill="hold" nodeType="withEffect">
                                  <p:stCondLst>
                                    <p:cond delay="0"/>
                                  </p:stCondLst>
                                  <p:childTnLst>
                                    <p:animClr clrSpc="rgb" dir="cw">
                                      <p:cBhvr>
                                        <p:cTn id="189" dur="1000" fill="hold"/>
                                        <p:tgtEl>
                                          <p:spTgt spid="226335"/>
                                        </p:tgtEl>
                                        <p:attrNameLst>
                                          <p:attrName>stroke.color</p:attrName>
                                        </p:attrNameLst>
                                      </p:cBhvr>
                                      <p:to>
                                        <a:srgbClr val="00FFFF"/>
                                      </p:to>
                                    </p:animClr>
                                    <p:set>
                                      <p:cBhvr>
                                        <p:cTn id="190" dur="1000" fill="hold"/>
                                        <p:tgtEl>
                                          <p:spTgt spid="226335"/>
                                        </p:tgtEl>
                                        <p:attrNameLst>
                                          <p:attrName>stroke.on</p:attrName>
                                        </p:attrNameLst>
                                      </p:cBhvr>
                                      <p:to>
                                        <p:strVal val="true"/>
                                      </p:to>
                                    </p:set>
                                  </p:childTnLst>
                                </p:cTn>
                              </p:par>
                              <p:par>
                                <p:cTn id="191" presetID="7" presetClass="emph" presetSubtype="2" fill="hold" nodeType="withEffect">
                                  <p:stCondLst>
                                    <p:cond delay="0"/>
                                  </p:stCondLst>
                                  <p:childTnLst>
                                    <p:animClr clrSpc="rgb" dir="cw">
                                      <p:cBhvr>
                                        <p:cTn id="192" dur="1000" fill="hold"/>
                                        <p:tgtEl>
                                          <p:spTgt spid="226337"/>
                                        </p:tgtEl>
                                        <p:attrNameLst>
                                          <p:attrName>stroke.color</p:attrName>
                                        </p:attrNameLst>
                                      </p:cBhvr>
                                      <p:to>
                                        <a:srgbClr val="FF6600"/>
                                      </p:to>
                                    </p:animClr>
                                    <p:set>
                                      <p:cBhvr>
                                        <p:cTn id="193" dur="1000" fill="hold"/>
                                        <p:tgtEl>
                                          <p:spTgt spid="226337"/>
                                        </p:tgtEl>
                                        <p:attrNameLst>
                                          <p:attrName>stroke.on</p:attrName>
                                        </p:attrNameLst>
                                      </p:cBhvr>
                                      <p:to>
                                        <p:strVal val="true"/>
                                      </p:to>
                                    </p:set>
                                  </p:childTnLst>
                                </p:cTn>
                              </p:par>
                            </p:childTnLst>
                          </p:cTn>
                        </p:par>
                      </p:childTnLst>
                    </p:cTn>
                  </p:par>
                  <p:par>
                    <p:cTn id="194" fill="hold" nodeType="clickPar">
                      <p:stCondLst>
                        <p:cond delay="indefinite"/>
                      </p:stCondLst>
                      <p:childTnLst>
                        <p:par>
                          <p:cTn id="195" fill="hold" nodeType="withGroup">
                            <p:stCondLst>
                              <p:cond delay="0"/>
                            </p:stCondLst>
                            <p:childTnLst>
                              <p:par>
                                <p:cTn id="196" presetID="2" presetClass="entr" presetSubtype="4" fill="hold" nodeType="clickEffect">
                                  <p:stCondLst>
                                    <p:cond delay="0"/>
                                  </p:stCondLst>
                                  <p:childTnLst>
                                    <p:set>
                                      <p:cBhvr>
                                        <p:cTn id="197" dur="1" fill="hold">
                                          <p:stCondLst>
                                            <p:cond delay="0"/>
                                          </p:stCondLst>
                                        </p:cTn>
                                        <p:tgtEl>
                                          <p:spTgt spid="226377">
                                            <p:txEl>
                                              <p:pRg st="6" end="6"/>
                                            </p:txEl>
                                          </p:spTgt>
                                        </p:tgtEl>
                                        <p:attrNameLst>
                                          <p:attrName>style.visibility</p:attrName>
                                        </p:attrNameLst>
                                      </p:cBhvr>
                                      <p:to>
                                        <p:strVal val="visible"/>
                                      </p:to>
                                    </p:set>
                                    <p:anim calcmode="lin" valueType="num">
                                      <p:cBhvr additive="base">
                                        <p:cTn id="198" dur="500" fill="hold"/>
                                        <p:tgtEl>
                                          <p:spTgt spid="226377">
                                            <p:txEl>
                                              <p:pRg st="6" end="6"/>
                                            </p:txEl>
                                          </p:spTgt>
                                        </p:tgtEl>
                                        <p:attrNameLst>
                                          <p:attrName>ppt_x</p:attrName>
                                        </p:attrNameLst>
                                      </p:cBhvr>
                                      <p:tavLst>
                                        <p:tav tm="0">
                                          <p:val>
                                            <p:strVal val="#ppt_x"/>
                                          </p:val>
                                        </p:tav>
                                        <p:tav tm="100000">
                                          <p:val>
                                            <p:strVal val="#ppt_x"/>
                                          </p:val>
                                        </p:tav>
                                      </p:tavLst>
                                    </p:anim>
                                    <p:anim calcmode="lin" valueType="num">
                                      <p:cBhvr additive="base">
                                        <p:cTn id="199" dur="500" fill="hold"/>
                                        <p:tgtEl>
                                          <p:spTgt spid="226377">
                                            <p:txEl>
                                              <p:pRg st="6" end="6"/>
                                            </p:txEl>
                                          </p:spTgt>
                                        </p:tgtEl>
                                        <p:attrNameLst>
                                          <p:attrName>ppt_y</p:attrName>
                                        </p:attrNameLst>
                                      </p:cBhvr>
                                      <p:tavLst>
                                        <p:tav tm="0">
                                          <p:val>
                                            <p:strVal val="1+#ppt_h/2"/>
                                          </p:val>
                                        </p:tav>
                                        <p:tav tm="100000">
                                          <p:val>
                                            <p:strVal val="#ppt_y"/>
                                          </p:val>
                                        </p:tav>
                                      </p:tavLst>
                                    </p:anim>
                                  </p:childTnLst>
                                </p:cTn>
                              </p:par>
                              <p:par>
                                <p:cTn id="200" presetID="7" presetClass="emph" presetSubtype="2" fill="hold" nodeType="withEffect">
                                  <p:stCondLst>
                                    <p:cond delay="0"/>
                                  </p:stCondLst>
                                  <p:childTnLst>
                                    <p:animClr clrSpc="rgb" dir="cw">
                                      <p:cBhvr>
                                        <p:cTn id="201" dur="1000" fill="hold"/>
                                        <p:tgtEl>
                                          <p:spTgt spid="226335"/>
                                        </p:tgtEl>
                                        <p:attrNameLst>
                                          <p:attrName>stroke.color</p:attrName>
                                        </p:attrNameLst>
                                      </p:cBhvr>
                                      <p:to>
                                        <a:srgbClr val="FF6600"/>
                                      </p:to>
                                    </p:animClr>
                                    <p:set>
                                      <p:cBhvr>
                                        <p:cTn id="202" dur="1000" fill="hold"/>
                                        <p:tgtEl>
                                          <p:spTgt spid="226335"/>
                                        </p:tgtEl>
                                        <p:attrNameLst>
                                          <p:attrName>stroke.on</p:attrName>
                                        </p:attrNameLst>
                                      </p:cBhvr>
                                      <p:to>
                                        <p:strVal val="true"/>
                                      </p:to>
                                    </p:set>
                                  </p:childTnLst>
                                </p:cTn>
                              </p:par>
                              <p:par>
                                <p:cTn id="203" presetID="10" presetClass="exit" presetSubtype="0" fill="hold" nodeType="withEffect">
                                  <p:stCondLst>
                                    <p:cond delay="0"/>
                                  </p:stCondLst>
                                  <p:childTnLst>
                                    <p:animEffect transition="out" filter="fade">
                                      <p:cBhvr>
                                        <p:cTn id="204" dur="1000"/>
                                        <p:tgtEl>
                                          <p:spTgt spid="4"/>
                                        </p:tgtEl>
                                      </p:cBhvr>
                                    </p:animEffect>
                                    <p:set>
                                      <p:cBhvr>
                                        <p:cTn id="205" dur="1" fill="hold">
                                          <p:stCondLst>
                                            <p:cond delay="999"/>
                                          </p:stCondLst>
                                        </p:cTn>
                                        <p:tgtEl>
                                          <p:spTgt spid="4"/>
                                        </p:tgtEl>
                                        <p:attrNameLst>
                                          <p:attrName>style.visibility</p:attrName>
                                        </p:attrNameLst>
                                      </p:cBhvr>
                                      <p:to>
                                        <p:strVal val="hidden"/>
                                      </p:to>
                                    </p:set>
                                  </p:childTnLst>
                                </p:cTn>
                              </p:par>
                              <p:par>
                                <p:cTn id="206" presetID="10" presetClass="entr" presetSubtype="0" fill="hold" nodeType="withEffect">
                                  <p:stCondLst>
                                    <p:cond delay="0"/>
                                  </p:stCondLst>
                                  <p:childTnLst>
                                    <p:set>
                                      <p:cBhvr>
                                        <p:cTn id="207" dur="1" fill="hold">
                                          <p:stCondLst>
                                            <p:cond delay="0"/>
                                          </p:stCondLst>
                                        </p:cTn>
                                        <p:tgtEl>
                                          <p:spTgt spid="2"/>
                                        </p:tgtEl>
                                        <p:attrNameLst>
                                          <p:attrName>style.visibility</p:attrName>
                                        </p:attrNameLst>
                                      </p:cBhvr>
                                      <p:to>
                                        <p:strVal val="visible"/>
                                      </p:to>
                                    </p:set>
                                    <p:animEffect transition="in" filter="fade">
                                      <p:cBhvr>
                                        <p:cTn id="208" dur="1000"/>
                                        <p:tgtEl>
                                          <p:spTgt spid="2"/>
                                        </p:tgtEl>
                                      </p:cBhvr>
                                    </p:animEffect>
                                  </p:childTnLst>
                                </p:cTn>
                              </p:par>
                              <p:par>
                                <p:cTn id="209" presetID="7" presetClass="emph" presetSubtype="2" fill="hold" nodeType="withEffect">
                                  <p:stCondLst>
                                    <p:cond delay="0"/>
                                  </p:stCondLst>
                                  <p:childTnLst>
                                    <p:animClr clrSpc="rgb" dir="cw">
                                      <p:cBhvr>
                                        <p:cTn id="210" dur="1000" fill="hold"/>
                                        <p:tgtEl>
                                          <p:spTgt spid="226321"/>
                                        </p:tgtEl>
                                        <p:attrNameLst>
                                          <p:attrName>stroke.color</p:attrName>
                                        </p:attrNameLst>
                                      </p:cBhvr>
                                      <p:to>
                                        <a:srgbClr val="00FFFF"/>
                                      </p:to>
                                    </p:animClr>
                                    <p:set>
                                      <p:cBhvr>
                                        <p:cTn id="211" dur="1000" fill="hold"/>
                                        <p:tgtEl>
                                          <p:spTgt spid="226321"/>
                                        </p:tgtEl>
                                        <p:attrNameLst>
                                          <p:attrName>stroke.on</p:attrName>
                                        </p:attrNameLst>
                                      </p:cBhvr>
                                      <p:to>
                                        <p:strVal val="true"/>
                                      </p:to>
                                    </p:set>
                                  </p:childTnLst>
                                </p:cTn>
                              </p:par>
                            </p:childTnLst>
                          </p:cTn>
                        </p:par>
                      </p:childTnLst>
                    </p:cTn>
                  </p:par>
                  <p:par>
                    <p:cTn id="212" fill="hold" nodeType="clickPar">
                      <p:stCondLst>
                        <p:cond delay="indefinite"/>
                      </p:stCondLst>
                      <p:childTnLst>
                        <p:par>
                          <p:cTn id="213" fill="hold" nodeType="withGroup">
                            <p:stCondLst>
                              <p:cond delay="0"/>
                            </p:stCondLst>
                            <p:childTnLst>
                              <p:par>
                                <p:cTn id="214" presetID="7" presetClass="emph" presetSubtype="2" fill="hold" nodeType="clickEffect">
                                  <p:stCondLst>
                                    <p:cond delay="0"/>
                                  </p:stCondLst>
                                  <p:childTnLst>
                                    <p:animClr clrSpc="rgb" dir="cw">
                                      <p:cBhvr>
                                        <p:cTn id="215" dur="1000" fill="hold"/>
                                        <p:tgtEl>
                                          <p:spTgt spid="226321"/>
                                        </p:tgtEl>
                                        <p:attrNameLst>
                                          <p:attrName>stroke.color</p:attrName>
                                        </p:attrNameLst>
                                      </p:cBhvr>
                                      <p:to>
                                        <a:srgbClr val="FF6600"/>
                                      </p:to>
                                    </p:animClr>
                                    <p:set>
                                      <p:cBhvr>
                                        <p:cTn id="216" dur="1000" fill="hold"/>
                                        <p:tgtEl>
                                          <p:spTgt spid="226321"/>
                                        </p:tgtEl>
                                        <p:attrNameLst>
                                          <p:attrName>stroke.on</p:attrName>
                                        </p:attrNameLst>
                                      </p:cBhvr>
                                      <p:to>
                                        <p:strVal val="true"/>
                                      </p:to>
                                    </p:set>
                                  </p:childTnLst>
                                </p:cTn>
                              </p:par>
                              <p:par>
                                <p:cTn id="217" presetID="10" presetClass="exit" presetSubtype="0" fill="hold" nodeType="withEffect">
                                  <p:stCondLst>
                                    <p:cond delay="0"/>
                                  </p:stCondLst>
                                  <p:childTnLst>
                                    <p:animEffect transition="out" filter="fade">
                                      <p:cBhvr>
                                        <p:cTn id="218" dur="1000"/>
                                        <p:tgtEl>
                                          <p:spTgt spid="2"/>
                                        </p:tgtEl>
                                      </p:cBhvr>
                                    </p:animEffect>
                                    <p:set>
                                      <p:cBhvr>
                                        <p:cTn id="219" dur="1" fill="hold">
                                          <p:stCondLst>
                                            <p:cond delay="999"/>
                                          </p:stCondLst>
                                        </p:cTn>
                                        <p:tgtEl>
                                          <p:spTgt spid="2"/>
                                        </p:tgtEl>
                                        <p:attrNameLst>
                                          <p:attrName>style.visibility</p:attrName>
                                        </p:attrNameLst>
                                      </p:cBhvr>
                                      <p:to>
                                        <p:strVal val="hidden"/>
                                      </p:to>
                                    </p:set>
                                  </p:childTnLst>
                                </p:cTn>
                              </p:par>
                              <p:par>
                                <p:cTn id="220" presetID="7" presetClass="emph" presetSubtype="2" fill="hold" nodeType="withEffect">
                                  <p:stCondLst>
                                    <p:cond delay="0"/>
                                  </p:stCondLst>
                                  <p:childTnLst>
                                    <p:animClr clrSpc="rgb" dir="cw">
                                      <p:cBhvr>
                                        <p:cTn id="221" dur="1000" fill="hold"/>
                                        <p:tgtEl>
                                          <p:spTgt spid="226337"/>
                                        </p:tgtEl>
                                        <p:attrNameLst>
                                          <p:attrName>stroke.color</p:attrName>
                                        </p:attrNameLst>
                                      </p:cBhvr>
                                      <p:to>
                                        <a:srgbClr val="00FFFF"/>
                                      </p:to>
                                    </p:animClr>
                                    <p:set>
                                      <p:cBhvr>
                                        <p:cTn id="222" dur="1000" fill="hold"/>
                                        <p:tgtEl>
                                          <p:spTgt spid="226337"/>
                                        </p:tgtEl>
                                        <p:attrNameLst>
                                          <p:attrName>stroke.on</p:attrName>
                                        </p:attrNameLst>
                                      </p:cBhvr>
                                      <p:to>
                                        <p:strVal val="true"/>
                                      </p:to>
                                    </p:set>
                                  </p:childTnLst>
                                </p:cTn>
                              </p:par>
                              <p:par>
                                <p:cTn id="223" presetID="10" presetClass="entr" presetSubtype="0" fill="hold" nodeType="withEffect">
                                  <p:stCondLst>
                                    <p:cond delay="0"/>
                                  </p:stCondLst>
                                  <p:childTnLst>
                                    <p:set>
                                      <p:cBhvr>
                                        <p:cTn id="224" dur="1" fill="hold">
                                          <p:stCondLst>
                                            <p:cond delay="0"/>
                                          </p:stCondLst>
                                        </p:cTn>
                                        <p:tgtEl>
                                          <p:spTgt spid="3"/>
                                        </p:tgtEl>
                                        <p:attrNameLst>
                                          <p:attrName>style.visibility</p:attrName>
                                        </p:attrNameLst>
                                      </p:cBhvr>
                                      <p:to>
                                        <p:strVal val="visible"/>
                                      </p:to>
                                    </p:set>
                                    <p:animEffect transition="in" filter="fade">
                                      <p:cBhvr>
                                        <p:cTn id="225" dur="1000"/>
                                        <p:tgtEl>
                                          <p:spTgt spid="3"/>
                                        </p:tgtEl>
                                      </p:cBhvr>
                                    </p:animEffect>
                                  </p:childTnLst>
                                </p:cTn>
                              </p:par>
                            </p:childTnLst>
                          </p:cTn>
                        </p:par>
                      </p:childTnLst>
                    </p:cTn>
                  </p:par>
                  <p:par>
                    <p:cTn id="226" fill="hold" nodeType="clickPar">
                      <p:stCondLst>
                        <p:cond delay="indefinite"/>
                      </p:stCondLst>
                      <p:childTnLst>
                        <p:par>
                          <p:cTn id="227" fill="hold" nodeType="withGroup">
                            <p:stCondLst>
                              <p:cond delay="0"/>
                            </p:stCondLst>
                            <p:childTnLst>
                              <p:par>
                                <p:cTn id="228" presetID="7" presetClass="emph" presetSubtype="2" fill="hold" nodeType="clickEffect">
                                  <p:stCondLst>
                                    <p:cond delay="0"/>
                                  </p:stCondLst>
                                  <p:childTnLst>
                                    <p:animClr clrSpc="rgb" dir="cw">
                                      <p:cBhvr>
                                        <p:cTn id="229" dur="1000" fill="hold"/>
                                        <p:tgtEl>
                                          <p:spTgt spid="226337"/>
                                        </p:tgtEl>
                                        <p:attrNameLst>
                                          <p:attrName>stroke.color</p:attrName>
                                        </p:attrNameLst>
                                      </p:cBhvr>
                                      <p:to>
                                        <a:srgbClr val="FF6600"/>
                                      </p:to>
                                    </p:animClr>
                                    <p:set>
                                      <p:cBhvr>
                                        <p:cTn id="230" dur="1000" fill="hold"/>
                                        <p:tgtEl>
                                          <p:spTgt spid="226337"/>
                                        </p:tgtEl>
                                        <p:attrNameLst>
                                          <p:attrName>stroke.on</p:attrName>
                                        </p:attrNameLst>
                                      </p:cBhvr>
                                      <p:to>
                                        <p:strVal val="true"/>
                                      </p:to>
                                    </p:set>
                                  </p:childTnLst>
                                </p:cTn>
                              </p:par>
                              <p:par>
                                <p:cTn id="231" presetID="7" presetClass="emph" presetSubtype="2" fill="hold" nodeType="withEffect">
                                  <p:stCondLst>
                                    <p:cond delay="0"/>
                                  </p:stCondLst>
                                  <p:childTnLst>
                                    <p:animClr clrSpc="rgb" dir="cw">
                                      <p:cBhvr>
                                        <p:cTn id="232" dur="1000" fill="hold"/>
                                        <p:tgtEl>
                                          <p:spTgt spid="226335"/>
                                        </p:tgtEl>
                                        <p:attrNameLst>
                                          <p:attrName>stroke.color</p:attrName>
                                        </p:attrNameLst>
                                      </p:cBhvr>
                                      <p:to>
                                        <a:srgbClr val="00FFFF"/>
                                      </p:to>
                                    </p:animClr>
                                    <p:set>
                                      <p:cBhvr>
                                        <p:cTn id="233" dur="1000" fill="hold"/>
                                        <p:tgtEl>
                                          <p:spTgt spid="226335"/>
                                        </p:tgtEl>
                                        <p:attrNameLst>
                                          <p:attrName>stroke.on</p:attrName>
                                        </p:attrNameLst>
                                      </p:cBhvr>
                                      <p:to>
                                        <p:strVal val="true"/>
                                      </p:to>
                                    </p:set>
                                  </p:childTnLst>
                                </p:cTn>
                              </p:par>
                              <p:par>
                                <p:cTn id="234" presetID="10" presetClass="exit" presetSubtype="0" fill="hold" nodeType="withEffect">
                                  <p:stCondLst>
                                    <p:cond delay="0"/>
                                  </p:stCondLst>
                                  <p:childTnLst>
                                    <p:animEffect transition="out" filter="fade">
                                      <p:cBhvr>
                                        <p:cTn id="235" dur="1000"/>
                                        <p:tgtEl>
                                          <p:spTgt spid="3"/>
                                        </p:tgtEl>
                                      </p:cBhvr>
                                    </p:animEffect>
                                    <p:set>
                                      <p:cBhvr>
                                        <p:cTn id="236" dur="1" fill="hold">
                                          <p:stCondLst>
                                            <p:cond delay="999"/>
                                          </p:stCondLst>
                                        </p:cTn>
                                        <p:tgtEl>
                                          <p:spTgt spid="3"/>
                                        </p:tgtEl>
                                        <p:attrNameLst>
                                          <p:attrName>style.visibility</p:attrName>
                                        </p:attrNameLst>
                                      </p:cBhvr>
                                      <p:to>
                                        <p:strVal val="hidden"/>
                                      </p:to>
                                    </p:set>
                                  </p:childTnLst>
                                </p:cTn>
                              </p:par>
                              <p:par>
                                <p:cTn id="237" presetID="10" presetClass="entr" presetSubtype="0" fill="hold" nodeType="withEffect">
                                  <p:stCondLst>
                                    <p:cond delay="0"/>
                                  </p:stCondLst>
                                  <p:childTnLst>
                                    <p:set>
                                      <p:cBhvr>
                                        <p:cTn id="238" dur="1" fill="hold">
                                          <p:stCondLst>
                                            <p:cond delay="0"/>
                                          </p:stCondLst>
                                        </p:cTn>
                                        <p:tgtEl>
                                          <p:spTgt spid="4"/>
                                        </p:tgtEl>
                                        <p:attrNameLst>
                                          <p:attrName>style.visibility</p:attrName>
                                        </p:attrNameLst>
                                      </p:cBhvr>
                                      <p:to>
                                        <p:strVal val="visible"/>
                                      </p:to>
                                    </p:set>
                                    <p:animEffect transition="in" filter="fade">
                                      <p:cBhvr>
                                        <p:cTn id="239" dur="1000"/>
                                        <p:tgtEl>
                                          <p:spTgt spid="4"/>
                                        </p:tgtEl>
                                      </p:cBhvr>
                                    </p:animEffect>
                                  </p:childTnLst>
                                </p:cTn>
                              </p:par>
                            </p:childTnLst>
                          </p:cTn>
                        </p:par>
                      </p:childTnLst>
                    </p:cTn>
                  </p:par>
                  <p:par>
                    <p:cTn id="240" fill="hold" nodeType="clickPar">
                      <p:stCondLst>
                        <p:cond delay="indefinite"/>
                      </p:stCondLst>
                      <p:childTnLst>
                        <p:par>
                          <p:cTn id="241" fill="hold" nodeType="withGroup">
                            <p:stCondLst>
                              <p:cond delay="0"/>
                            </p:stCondLst>
                            <p:childTnLst>
                              <p:par>
                                <p:cTn id="242" presetID="2" presetClass="entr" presetSubtype="4" fill="hold" nodeType="clickEffect">
                                  <p:stCondLst>
                                    <p:cond delay="0"/>
                                  </p:stCondLst>
                                  <p:childTnLst>
                                    <p:set>
                                      <p:cBhvr>
                                        <p:cTn id="243" dur="1" fill="hold">
                                          <p:stCondLst>
                                            <p:cond delay="0"/>
                                          </p:stCondLst>
                                        </p:cTn>
                                        <p:tgtEl>
                                          <p:spTgt spid="226377">
                                            <p:txEl>
                                              <p:pRg st="7" end="7"/>
                                            </p:txEl>
                                          </p:spTgt>
                                        </p:tgtEl>
                                        <p:attrNameLst>
                                          <p:attrName>style.visibility</p:attrName>
                                        </p:attrNameLst>
                                      </p:cBhvr>
                                      <p:to>
                                        <p:strVal val="visible"/>
                                      </p:to>
                                    </p:set>
                                    <p:anim calcmode="lin" valueType="num">
                                      <p:cBhvr additive="base">
                                        <p:cTn id="244" dur="500" fill="hold"/>
                                        <p:tgtEl>
                                          <p:spTgt spid="226377">
                                            <p:txEl>
                                              <p:pRg st="7" end="7"/>
                                            </p:txEl>
                                          </p:spTgt>
                                        </p:tgtEl>
                                        <p:attrNameLst>
                                          <p:attrName>ppt_x</p:attrName>
                                        </p:attrNameLst>
                                      </p:cBhvr>
                                      <p:tavLst>
                                        <p:tav tm="0">
                                          <p:val>
                                            <p:strVal val="#ppt_x"/>
                                          </p:val>
                                        </p:tav>
                                        <p:tav tm="100000">
                                          <p:val>
                                            <p:strVal val="#ppt_x"/>
                                          </p:val>
                                        </p:tav>
                                      </p:tavLst>
                                    </p:anim>
                                    <p:anim calcmode="lin" valueType="num">
                                      <p:cBhvr additive="base">
                                        <p:cTn id="245" dur="500" fill="hold"/>
                                        <p:tgtEl>
                                          <p:spTgt spid="226377">
                                            <p:txEl>
                                              <p:pRg st="7" end="7"/>
                                            </p:txEl>
                                          </p:spTgt>
                                        </p:tgtEl>
                                        <p:attrNameLst>
                                          <p:attrName>ppt_y</p:attrName>
                                        </p:attrNameLst>
                                      </p:cBhvr>
                                      <p:tavLst>
                                        <p:tav tm="0">
                                          <p:val>
                                            <p:strVal val="1+#ppt_h/2"/>
                                          </p:val>
                                        </p:tav>
                                        <p:tav tm="100000">
                                          <p:val>
                                            <p:strVal val="#ppt_y"/>
                                          </p:val>
                                        </p:tav>
                                      </p:tavLst>
                                    </p:anim>
                                  </p:childTnLst>
                                </p:cTn>
                              </p:par>
                              <p:par>
                                <p:cTn id="246" presetID="10" presetClass="exit" presetSubtype="0" fill="hold" nodeType="withEffect">
                                  <p:stCondLst>
                                    <p:cond delay="0"/>
                                  </p:stCondLst>
                                  <p:childTnLst>
                                    <p:animEffect transition="out" filter="fade">
                                      <p:cBhvr>
                                        <p:cTn id="247" dur="1000"/>
                                        <p:tgtEl>
                                          <p:spTgt spid="4"/>
                                        </p:tgtEl>
                                      </p:cBhvr>
                                    </p:animEffect>
                                    <p:set>
                                      <p:cBhvr>
                                        <p:cTn id="248" dur="1" fill="hold">
                                          <p:stCondLst>
                                            <p:cond delay="999"/>
                                          </p:stCondLst>
                                        </p:cTn>
                                        <p:tgtEl>
                                          <p:spTgt spid="4"/>
                                        </p:tgtEl>
                                        <p:attrNameLst>
                                          <p:attrName>style.visibility</p:attrName>
                                        </p:attrNameLst>
                                      </p:cBhvr>
                                      <p:to>
                                        <p:strVal val="hidden"/>
                                      </p:to>
                                    </p:set>
                                  </p:childTnLst>
                                </p:cTn>
                              </p:par>
                              <p:par>
                                <p:cTn id="249" presetID="7" presetClass="emph" presetSubtype="2" fill="hold" nodeType="withEffect">
                                  <p:stCondLst>
                                    <p:cond delay="0"/>
                                  </p:stCondLst>
                                  <p:childTnLst>
                                    <p:animClr clrSpc="rgb" dir="cw">
                                      <p:cBhvr>
                                        <p:cTn id="250" dur="1000" fill="hold"/>
                                        <p:tgtEl>
                                          <p:spTgt spid="226335"/>
                                        </p:tgtEl>
                                        <p:attrNameLst>
                                          <p:attrName>stroke.color</p:attrName>
                                        </p:attrNameLst>
                                      </p:cBhvr>
                                      <p:to>
                                        <a:srgbClr val="FF6600"/>
                                      </p:to>
                                    </p:animClr>
                                    <p:set>
                                      <p:cBhvr>
                                        <p:cTn id="251" dur="1000" fill="hold"/>
                                        <p:tgtEl>
                                          <p:spTgt spid="226335"/>
                                        </p:tgtEl>
                                        <p:attrNameLst>
                                          <p:attrName>stroke.on</p:attrName>
                                        </p:attrNameLst>
                                      </p:cBhvr>
                                      <p:to>
                                        <p:strVal val="true"/>
                                      </p:to>
                                    </p:set>
                                  </p:childTnLst>
                                </p:cTn>
                              </p:par>
                            </p:childTnLst>
                          </p:cTn>
                        </p:par>
                      </p:childTnLst>
                    </p:cTn>
                  </p:par>
                  <p:par>
                    <p:cTn id="252" fill="hold" nodeType="clickPar">
                      <p:stCondLst>
                        <p:cond delay="indefinite"/>
                      </p:stCondLst>
                      <p:childTnLst>
                        <p:par>
                          <p:cTn id="253" fill="hold" nodeType="withGroup">
                            <p:stCondLst>
                              <p:cond delay="0"/>
                            </p:stCondLst>
                            <p:childTnLst>
                              <p:par>
                                <p:cTn id="254" presetID="2" presetClass="entr" presetSubtype="4" fill="hold" nodeType="clickEffect">
                                  <p:stCondLst>
                                    <p:cond delay="0"/>
                                  </p:stCondLst>
                                  <p:childTnLst>
                                    <p:set>
                                      <p:cBhvr>
                                        <p:cTn id="255" dur="1" fill="hold">
                                          <p:stCondLst>
                                            <p:cond delay="0"/>
                                          </p:stCondLst>
                                        </p:cTn>
                                        <p:tgtEl>
                                          <p:spTgt spid="226377">
                                            <p:txEl>
                                              <p:pRg st="8" end="8"/>
                                            </p:txEl>
                                          </p:spTgt>
                                        </p:tgtEl>
                                        <p:attrNameLst>
                                          <p:attrName>style.visibility</p:attrName>
                                        </p:attrNameLst>
                                      </p:cBhvr>
                                      <p:to>
                                        <p:strVal val="visible"/>
                                      </p:to>
                                    </p:set>
                                    <p:anim calcmode="lin" valueType="num">
                                      <p:cBhvr additive="base">
                                        <p:cTn id="256" dur="500" fill="hold"/>
                                        <p:tgtEl>
                                          <p:spTgt spid="226377">
                                            <p:txEl>
                                              <p:pRg st="8" end="8"/>
                                            </p:txEl>
                                          </p:spTgt>
                                        </p:tgtEl>
                                        <p:attrNameLst>
                                          <p:attrName>ppt_x</p:attrName>
                                        </p:attrNameLst>
                                      </p:cBhvr>
                                      <p:tavLst>
                                        <p:tav tm="0">
                                          <p:val>
                                            <p:strVal val="#ppt_x"/>
                                          </p:val>
                                        </p:tav>
                                        <p:tav tm="100000">
                                          <p:val>
                                            <p:strVal val="#ppt_x"/>
                                          </p:val>
                                        </p:tav>
                                      </p:tavLst>
                                    </p:anim>
                                    <p:anim calcmode="lin" valueType="num">
                                      <p:cBhvr additive="base">
                                        <p:cTn id="257" dur="500" fill="hold"/>
                                        <p:tgtEl>
                                          <p:spTgt spid="22637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58" fill="hold">
                      <p:stCondLst>
                        <p:cond delay="indefinite"/>
                      </p:stCondLst>
                      <p:childTnLst>
                        <p:par>
                          <p:cTn id="259" fill="hold">
                            <p:stCondLst>
                              <p:cond delay="0"/>
                            </p:stCondLst>
                            <p:childTnLst>
                              <p:par>
                                <p:cTn id="260" presetID="2" presetClass="entr" presetSubtype="4" fill="hold" nodeType="clickEffect">
                                  <p:stCondLst>
                                    <p:cond delay="0"/>
                                  </p:stCondLst>
                                  <p:childTnLst>
                                    <p:set>
                                      <p:cBhvr>
                                        <p:cTn id="261" dur="1" fill="hold">
                                          <p:stCondLst>
                                            <p:cond delay="0"/>
                                          </p:stCondLst>
                                        </p:cTn>
                                        <p:tgtEl>
                                          <p:spTgt spid="226377">
                                            <p:txEl>
                                              <p:pRg st="9" end="9"/>
                                            </p:txEl>
                                          </p:spTgt>
                                        </p:tgtEl>
                                        <p:attrNameLst>
                                          <p:attrName>style.visibility</p:attrName>
                                        </p:attrNameLst>
                                      </p:cBhvr>
                                      <p:to>
                                        <p:strVal val="visible"/>
                                      </p:to>
                                    </p:set>
                                    <p:anim calcmode="lin" valueType="num">
                                      <p:cBhvr additive="base">
                                        <p:cTn id="262" dur="500" fill="hold"/>
                                        <p:tgtEl>
                                          <p:spTgt spid="226377">
                                            <p:txEl>
                                              <p:pRg st="9" end="9"/>
                                            </p:txEl>
                                          </p:spTgt>
                                        </p:tgtEl>
                                        <p:attrNameLst>
                                          <p:attrName>ppt_x</p:attrName>
                                        </p:attrNameLst>
                                      </p:cBhvr>
                                      <p:tavLst>
                                        <p:tav tm="0">
                                          <p:val>
                                            <p:strVal val="#ppt_x"/>
                                          </p:val>
                                        </p:tav>
                                        <p:tav tm="100000">
                                          <p:val>
                                            <p:strVal val="#ppt_x"/>
                                          </p:val>
                                        </p:tav>
                                      </p:tavLst>
                                    </p:anim>
                                    <p:anim calcmode="lin" valueType="num">
                                      <p:cBhvr additive="base">
                                        <p:cTn id="263" dur="500" fill="hold"/>
                                        <p:tgtEl>
                                          <p:spTgt spid="226377">
                                            <p:txEl>
                                              <p:pRg st="9" end="9"/>
                                            </p:txEl>
                                          </p:spTgt>
                                        </p:tgtEl>
                                        <p:attrNameLst>
                                          <p:attrName>ppt_y</p:attrName>
                                        </p:attrNameLst>
                                      </p:cBhvr>
                                      <p:tavLst>
                                        <p:tav tm="0">
                                          <p:val>
                                            <p:strVal val="1+#ppt_h/2"/>
                                          </p:val>
                                        </p:tav>
                                        <p:tav tm="100000">
                                          <p:val>
                                            <p:strVal val="#ppt_y"/>
                                          </p:val>
                                        </p:tav>
                                      </p:tavLst>
                                    </p:anim>
                                  </p:childTnLst>
                                </p:cTn>
                              </p:par>
                              <p:par>
                                <p:cTn id="264" presetID="2" presetClass="entr" presetSubtype="4" fill="hold" nodeType="withEffect">
                                  <p:stCondLst>
                                    <p:cond delay="0"/>
                                  </p:stCondLst>
                                  <p:childTnLst>
                                    <p:set>
                                      <p:cBhvr>
                                        <p:cTn id="265" dur="1" fill="hold">
                                          <p:stCondLst>
                                            <p:cond delay="0"/>
                                          </p:stCondLst>
                                        </p:cTn>
                                        <p:tgtEl>
                                          <p:spTgt spid="226377">
                                            <p:txEl>
                                              <p:pRg st="14" end="14"/>
                                            </p:txEl>
                                          </p:spTgt>
                                        </p:tgtEl>
                                        <p:attrNameLst>
                                          <p:attrName>style.visibility</p:attrName>
                                        </p:attrNameLst>
                                      </p:cBhvr>
                                      <p:to>
                                        <p:strVal val="visible"/>
                                      </p:to>
                                    </p:set>
                                    <p:anim calcmode="lin" valueType="num">
                                      <p:cBhvr additive="base">
                                        <p:cTn id="266" dur="500" fill="hold"/>
                                        <p:tgtEl>
                                          <p:spTgt spid="226377">
                                            <p:txEl>
                                              <p:pRg st="14" end="14"/>
                                            </p:txEl>
                                          </p:spTgt>
                                        </p:tgtEl>
                                        <p:attrNameLst>
                                          <p:attrName>ppt_x</p:attrName>
                                        </p:attrNameLst>
                                      </p:cBhvr>
                                      <p:tavLst>
                                        <p:tav tm="0">
                                          <p:val>
                                            <p:strVal val="#ppt_x"/>
                                          </p:val>
                                        </p:tav>
                                        <p:tav tm="100000">
                                          <p:val>
                                            <p:strVal val="#ppt_x"/>
                                          </p:val>
                                        </p:tav>
                                      </p:tavLst>
                                    </p:anim>
                                    <p:anim calcmode="lin" valueType="num">
                                      <p:cBhvr additive="base">
                                        <p:cTn id="267" dur="500" fill="hold"/>
                                        <p:tgtEl>
                                          <p:spTgt spid="226377">
                                            <p:txEl>
                                              <p:pRg st="14" end="14"/>
                                            </p:txEl>
                                          </p:spTgt>
                                        </p:tgtEl>
                                        <p:attrNameLst>
                                          <p:attrName>ppt_y</p:attrName>
                                        </p:attrNameLst>
                                      </p:cBhvr>
                                      <p:tavLst>
                                        <p:tav tm="0">
                                          <p:val>
                                            <p:strVal val="1+#ppt_h/2"/>
                                          </p:val>
                                        </p:tav>
                                        <p:tav tm="100000">
                                          <p:val>
                                            <p:strVal val="#ppt_y"/>
                                          </p:val>
                                        </p:tav>
                                      </p:tavLst>
                                    </p:anim>
                                  </p:childTnLst>
                                </p:cTn>
                              </p:par>
                              <p:par>
                                <p:cTn id="268" presetID="2" presetClass="entr" presetSubtype="4" fill="hold" nodeType="withEffect">
                                  <p:stCondLst>
                                    <p:cond delay="0"/>
                                  </p:stCondLst>
                                  <p:childTnLst>
                                    <p:set>
                                      <p:cBhvr>
                                        <p:cTn id="269" dur="1" fill="hold">
                                          <p:stCondLst>
                                            <p:cond delay="0"/>
                                          </p:stCondLst>
                                        </p:cTn>
                                        <p:tgtEl>
                                          <p:spTgt spid="226377">
                                            <p:txEl>
                                              <p:pRg st="10" end="10"/>
                                            </p:txEl>
                                          </p:spTgt>
                                        </p:tgtEl>
                                        <p:attrNameLst>
                                          <p:attrName>style.visibility</p:attrName>
                                        </p:attrNameLst>
                                      </p:cBhvr>
                                      <p:to>
                                        <p:strVal val="visible"/>
                                      </p:to>
                                    </p:set>
                                    <p:anim calcmode="lin" valueType="num">
                                      <p:cBhvr additive="base">
                                        <p:cTn id="270" dur="500" fill="hold"/>
                                        <p:tgtEl>
                                          <p:spTgt spid="226377">
                                            <p:txEl>
                                              <p:pRg st="10" end="10"/>
                                            </p:txEl>
                                          </p:spTgt>
                                        </p:tgtEl>
                                        <p:attrNameLst>
                                          <p:attrName>ppt_x</p:attrName>
                                        </p:attrNameLst>
                                      </p:cBhvr>
                                      <p:tavLst>
                                        <p:tav tm="0">
                                          <p:val>
                                            <p:strVal val="#ppt_x"/>
                                          </p:val>
                                        </p:tav>
                                        <p:tav tm="100000">
                                          <p:val>
                                            <p:strVal val="#ppt_x"/>
                                          </p:val>
                                        </p:tav>
                                      </p:tavLst>
                                    </p:anim>
                                    <p:anim calcmode="lin" valueType="num">
                                      <p:cBhvr additive="base">
                                        <p:cTn id="271" dur="500" fill="hold"/>
                                        <p:tgtEl>
                                          <p:spTgt spid="226377">
                                            <p:txEl>
                                              <p:pRg st="10" end="10"/>
                                            </p:txEl>
                                          </p:spTgt>
                                        </p:tgtEl>
                                        <p:attrNameLst>
                                          <p:attrName>ppt_y</p:attrName>
                                        </p:attrNameLst>
                                      </p:cBhvr>
                                      <p:tavLst>
                                        <p:tav tm="0">
                                          <p:val>
                                            <p:strVal val="1+#ppt_h/2"/>
                                          </p:val>
                                        </p:tav>
                                        <p:tav tm="100000">
                                          <p:val>
                                            <p:strVal val="#ppt_y"/>
                                          </p:val>
                                        </p:tav>
                                      </p:tavLst>
                                    </p:anim>
                                  </p:childTnLst>
                                </p:cTn>
                              </p:par>
                              <p:par>
                                <p:cTn id="272" presetID="2" presetClass="entr" presetSubtype="4" fill="hold" nodeType="withEffect">
                                  <p:stCondLst>
                                    <p:cond delay="0"/>
                                  </p:stCondLst>
                                  <p:childTnLst>
                                    <p:set>
                                      <p:cBhvr>
                                        <p:cTn id="273" dur="1" fill="hold">
                                          <p:stCondLst>
                                            <p:cond delay="0"/>
                                          </p:stCondLst>
                                        </p:cTn>
                                        <p:tgtEl>
                                          <p:spTgt spid="226377">
                                            <p:txEl>
                                              <p:pRg st="11" end="11"/>
                                            </p:txEl>
                                          </p:spTgt>
                                        </p:tgtEl>
                                        <p:attrNameLst>
                                          <p:attrName>style.visibility</p:attrName>
                                        </p:attrNameLst>
                                      </p:cBhvr>
                                      <p:to>
                                        <p:strVal val="visible"/>
                                      </p:to>
                                    </p:set>
                                    <p:anim calcmode="lin" valueType="num">
                                      <p:cBhvr additive="base">
                                        <p:cTn id="274" dur="500" fill="hold"/>
                                        <p:tgtEl>
                                          <p:spTgt spid="226377">
                                            <p:txEl>
                                              <p:pRg st="11" end="11"/>
                                            </p:txEl>
                                          </p:spTgt>
                                        </p:tgtEl>
                                        <p:attrNameLst>
                                          <p:attrName>ppt_x</p:attrName>
                                        </p:attrNameLst>
                                      </p:cBhvr>
                                      <p:tavLst>
                                        <p:tav tm="0">
                                          <p:val>
                                            <p:strVal val="#ppt_x"/>
                                          </p:val>
                                        </p:tav>
                                        <p:tav tm="100000">
                                          <p:val>
                                            <p:strVal val="#ppt_x"/>
                                          </p:val>
                                        </p:tav>
                                      </p:tavLst>
                                    </p:anim>
                                    <p:anim calcmode="lin" valueType="num">
                                      <p:cBhvr additive="base">
                                        <p:cTn id="275" dur="500" fill="hold"/>
                                        <p:tgtEl>
                                          <p:spTgt spid="226377">
                                            <p:txEl>
                                              <p:pRg st="11" end="11"/>
                                            </p:txEl>
                                          </p:spTgt>
                                        </p:tgtEl>
                                        <p:attrNameLst>
                                          <p:attrName>ppt_y</p:attrName>
                                        </p:attrNameLst>
                                      </p:cBhvr>
                                      <p:tavLst>
                                        <p:tav tm="0">
                                          <p:val>
                                            <p:strVal val="1+#ppt_h/2"/>
                                          </p:val>
                                        </p:tav>
                                        <p:tav tm="100000">
                                          <p:val>
                                            <p:strVal val="#ppt_y"/>
                                          </p:val>
                                        </p:tav>
                                      </p:tavLst>
                                    </p:anim>
                                  </p:childTnLst>
                                </p:cTn>
                              </p:par>
                              <p:par>
                                <p:cTn id="276" presetID="2" presetClass="entr" presetSubtype="4" fill="hold" nodeType="withEffect">
                                  <p:stCondLst>
                                    <p:cond delay="0"/>
                                  </p:stCondLst>
                                  <p:childTnLst>
                                    <p:set>
                                      <p:cBhvr>
                                        <p:cTn id="277" dur="1" fill="hold">
                                          <p:stCondLst>
                                            <p:cond delay="0"/>
                                          </p:stCondLst>
                                        </p:cTn>
                                        <p:tgtEl>
                                          <p:spTgt spid="226377">
                                            <p:txEl>
                                              <p:pRg st="12" end="12"/>
                                            </p:txEl>
                                          </p:spTgt>
                                        </p:tgtEl>
                                        <p:attrNameLst>
                                          <p:attrName>style.visibility</p:attrName>
                                        </p:attrNameLst>
                                      </p:cBhvr>
                                      <p:to>
                                        <p:strVal val="visible"/>
                                      </p:to>
                                    </p:set>
                                    <p:anim calcmode="lin" valueType="num">
                                      <p:cBhvr additive="base">
                                        <p:cTn id="278" dur="500" fill="hold"/>
                                        <p:tgtEl>
                                          <p:spTgt spid="226377">
                                            <p:txEl>
                                              <p:pRg st="12" end="12"/>
                                            </p:txEl>
                                          </p:spTgt>
                                        </p:tgtEl>
                                        <p:attrNameLst>
                                          <p:attrName>ppt_x</p:attrName>
                                        </p:attrNameLst>
                                      </p:cBhvr>
                                      <p:tavLst>
                                        <p:tav tm="0">
                                          <p:val>
                                            <p:strVal val="#ppt_x"/>
                                          </p:val>
                                        </p:tav>
                                        <p:tav tm="100000">
                                          <p:val>
                                            <p:strVal val="#ppt_x"/>
                                          </p:val>
                                        </p:tav>
                                      </p:tavLst>
                                    </p:anim>
                                    <p:anim calcmode="lin" valueType="num">
                                      <p:cBhvr additive="base">
                                        <p:cTn id="279" dur="500" fill="hold"/>
                                        <p:tgtEl>
                                          <p:spTgt spid="226377">
                                            <p:txEl>
                                              <p:pRg st="12" end="12"/>
                                            </p:txEl>
                                          </p:spTgt>
                                        </p:tgtEl>
                                        <p:attrNameLst>
                                          <p:attrName>ppt_y</p:attrName>
                                        </p:attrNameLst>
                                      </p:cBhvr>
                                      <p:tavLst>
                                        <p:tav tm="0">
                                          <p:val>
                                            <p:strVal val="1+#ppt_h/2"/>
                                          </p:val>
                                        </p:tav>
                                        <p:tav tm="100000">
                                          <p:val>
                                            <p:strVal val="#ppt_y"/>
                                          </p:val>
                                        </p:tav>
                                      </p:tavLst>
                                    </p:anim>
                                  </p:childTnLst>
                                </p:cTn>
                              </p:par>
                              <p:par>
                                <p:cTn id="280" presetID="2" presetClass="entr" presetSubtype="4" fill="hold" nodeType="withEffect">
                                  <p:stCondLst>
                                    <p:cond delay="0"/>
                                  </p:stCondLst>
                                  <p:childTnLst>
                                    <p:set>
                                      <p:cBhvr>
                                        <p:cTn id="281" dur="1" fill="hold">
                                          <p:stCondLst>
                                            <p:cond delay="0"/>
                                          </p:stCondLst>
                                        </p:cTn>
                                        <p:tgtEl>
                                          <p:spTgt spid="226377">
                                            <p:txEl>
                                              <p:pRg st="13" end="13"/>
                                            </p:txEl>
                                          </p:spTgt>
                                        </p:tgtEl>
                                        <p:attrNameLst>
                                          <p:attrName>style.visibility</p:attrName>
                                        </p:attrNameLst>
                                      </p:cBhvr>
                                      <p:to>
                                        <p:strVal val="visible"/>
                                      </p:to>
                                    </p:set>
                                    <p:anim calcmode="lin" valueType="num">
                                      <p:cBhvr additive="base">
                                        <p:cTn id="282" dur="500" fill="hold"/>
                                        <p:tgtEl>
                                          <p:spTgt spid="226377">
                                            <p:txEl>
                                              <p:pRg st="13" end="13"/>
                                            </p:txEl>
                                          </p:spTgt>
                                        </p:tgtEl>
                                        <p:attrNameLst>
                                          <p:attrName>ppt_x</p:attrName>
                                        </p:attrNameLst>
                                      </p:cBhvr>
                                      <p:tavLst>
                                        <p:tav tm="0">
                                          <p:val>
                                            <p:strVal val="#ppt_x"/>
                                          </p:val>
                                        </p:tav>
                                        <p:tav tm="100000">
                                          <p:val>
                                            <p:strVal val="#ppt_x"/>
                                          </p:val>
                                        </p:tav>
                                      </p:tavLst>
                                    </p:anim>
                                    <p:anim calcmode="lin" valueType="num">
                                      <p:cBhvr additive="base">
                                        <p:cTn id="283" dur="500" fill="hold"/>
                                        <p:tgtEl>
                                          <p:spTgt spid="226377">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19" grpId="0" animBg="1"/>
      <p:bldP spid="226320" grpId="0" animBg="1"/>
      <p:bldP spid="226321" grpId="0" animBg="1"/>
      <p:bldP spid="226322" grpId="0" animBg="1"/>
      <p:bldP spid="226323" grpId="0" animBg="1"/>
      <p:bldP spid="226324" grpId="0" animBg="1"/>
      <p:bldP spid="226325" grpId="0" animBg="1"/>
      <p:bldP spid="226326" grpId="0" animBg="1"/>
      <p:bldP spid="226327" grpId="0" animBg="1"/>
      <p:bldP spid="226328" grpId="0" animBg="1"/>
      <p:bldP spid="226329" grpId="0" animBg="1"/>
      <p:bldP spid="226330" grpId="0" animBg="1"/>
      <p:bldP spid="226331" grpId="0" animBg="1"/>
      <p:bldP spid="226333" grpId="0" animBg="1"/>
      <p:bldP spid="226335" grpId="0" animBg="1"/>
      <p:bldP spid="226337" grpId="0" animBg="1"/>
      <p:bldP spid="226338" grpId="0" animBg="1"/>
      <p:bldP spid="226340" grpId="0" animBg="1"/>
      <p:bldP spid="226342" grpId="0" animBg="1"/>
      <p:bldP spid="226344" grpId="0" animBg="1"/>
      <p:bldP spid="226346" grpId="0" animBg="1"/>
      <p:bldP spid="226347" grpId="0" animBg="1"/>
      <p:bldP spid="226349" grpId="0" animBg="1"/>
      <p:bldP spid="226352" grpId="0" animBg="1"/>
      <p:bldP spid="226354" grpId="0" animBg="1"/>
      <p:bldP spid="226356" grpId="0" animBg="1"/>
      <p:bldP spid="226357" grpId="0" animBg="1"/>
      <p:bldP spid="226358" grpId="0" animBg="1"/>
      <p:bldP spid="226359" grpId="0" animBg="1"/>
      <p:bldP spid="226360" grpId="0" animBg="1"/>
      <p:bldP spid="226361" grpId="0" animBg="1"/>
      <p:bldP spid="226362" grpId="0" animBg="1"/>
      <p:bldP spid="226363" grpId="0" animBg="1"/>
      <p:bldP spid="226364" grpId="0" animBg="1"/>
      <p:bldP spid="226365" grpId="0" animBg="1"/>
      <p:bldP spid="226366" grpId="0" animBg="1"/>
      <p:bldP spid="226367" grpId="0" animBg="1"/>
      <p:bldP spid="226368" grpId="0" animBg="1"/>
      <p:bldP spid="226369" grpId="0" animBg="1"/>
      <p:bldP spid="226370" grpId="0" animBg="1"/>
      <p:bldP spid="226371" grpId="0" animBg="1"/>
      <p:bldP spid="226372" grpId="0" animBg="1"/>
      <p:bldP spid="226373" grpId="0" animBg="1"/>
      <p:bldP spid="226374" grpId="0" animBg="1"/>
      <p:bldP spid="22637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4">
            <a:extLst>
              <a:ext uri="{FF2B5EF4-FFF2-40B4-BE49-F238E27FC236}">
                <a16:creationId xmlns:a16="http://schemas.microsoft.com/office/drawing/2014/main" id="{B2AD7F07-DFF1-4C2D-B842-E86D450124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3050" y="1300164"/>
            <a:ext cx="377983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Picture 5">
            <a:extLst>
              <a:ext uri="{FF2B5EF4-FFF2-40B4-BE49-F238E27FC236}">
                <a16:creationId xmlns:a16="http://schemas.microsoft.com/office/drawing/2014/main" id="{35B8045E-910A-455E-83A9-5347296841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3050" y="1300164"/>
            <a:ext cx="377983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Oval 6">
            <a:extLst>
              <a:ext uri="{FF2B5EF4-FFF2-40B4-BE49-F238E27FC236}">
                <a16:creationId xmlns:a16="http://schemas.microsoft.com/office/drawing/2014/main" id="{02135A01-1A80-4A4C-8075-861F3DBA8CA7}"/>
              </a:ext>
            </a:extLst>
          </p:cNvPr>
          <p:cNvSpPr>
            <a:spLocks noChangeArrowheads="1"/>
          </p:cNvSpPr>
          <p:nvPr/>
        </p:nvSpPr>
        <p:spPr bwMode="auto">
          <a:xfrm>
            <a:off x="6710363" y="4184243"/>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21" name="Oval 7">
            <a:extLst>
              <a:ext uri="{FF2B5EF4-FFF2-40B4-BE49-F238E27FC236}">
                <a16:creationId xmlns:a16="http://schemas.microsoft.com/office/drawing/2014/main" id="{B3A60092-F931-4E78-AD19-C8F814EE5EA9}"/>
              </a:ext>
            </a:extLst>
          </p:cNvPr>
          <p:cNvSpPr>
            <a:spLocks noChangeArrowheads="1"/>
          </p:cNvSpPr>
          <p:nvPr/>
        </p:nvSpPr>
        <p:spPr bwMode="auto">
          <a:xfrm>
            <a:off x="7526338" y="4181068"/>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22" name="Oval 8">
            <a:extLst>
              <a:ext uri="{FF2B5EF4-FFF2-40B4-BE49-F238E27FC236}">
                <a16:creationId xmlns:a16="http://schemas.microsoft.com/office/drawing/2014/main" id="{516300F5-46AA-4D10-A209-B1156162B701}"/>
              </a:ext>
            </a:extLst>
          </p:cNvPr>
          <p:cNvSpPr>
            <a:spLocks noChangeArrowheads="1"/>
          </p:cNvSpPr>
          <p:nvPr/>
        </p:nvSpPr>
        <p:spPr bwMode="auto">
          <a:xfrm>
            <a:off x="8369300" y="4181068"/>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23" name="Oval 9">
            <a:extLst>
              <a:ext uri="{FF2B5EF4-FFF2-40B4-BE49-F238E27FC236}">
                <a16:creationId xmlns:a16="http://schemas.microsoft.com/office/drawing/2014/main" id="{A4C99661-D6A8-4F1C-BE71-0B053AA7CD4B}"/>
              </a:ext>
            </a:extLst>
          </p:cNvPr>
          <p:cNvSpPr>
            <a:spLocks noChangeArrowheads="1"/>
          </p:cNvSpPr>
          <p:nvPr/>
        </p:nvSpPr>
        <p:spPr bwMode="auto">
          <a:xfrm>
            <a:off x="8364538" y="4914493"/>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24" name="Oval 10">
            <a:extLst>
              <a:ext uri="{FF2B5EF4-FFF2-40B4-BE49-F238E27FC236}">
                <a16:creationId xmlns:a16="http://schemas.microsoft.com/office/drawing/2014/main" id="{F6DB1DC4-93CB-49CB-A300-946E4AB7731E}"/>
              </a:ext>
            </a:extLst>
          </p:cNvPr>
          <p:cNvSpPr>
            <a:spLocks noChangeArrowheads="1"/>
          </p:cNvSpPr>
          <p:nvPr/>
        </p:nvSpPr>
        <p:spPr bwMode="auto">
          <a:xfrm>
            <a:off x="9626600" y="3857218"/>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25" name="Oval 11">
            <a:extLst>
              <a:ext uri="{FF2B5EF4-FFF2-40B4-BE49-F238E27FC236}">
                <a16:creationId xmlns:a16="http://schemas.microsoft.com/office/drawing/2014/main" id="{B070E84C-592D-4FFF-861D-63CA262A8401}"/>
              </a:ext>
            </a:extLst>
          </p:cNvPr>
          <p:cNvSpPr>
            <a:spLocks noChangeArrowheads="1"/>
          </p:cNvSpPr>
          <p:nvPr/>
        </p:nvSpPr>
        <p:spPr bwMode="auto">
          <a:xfrm>
            <a:off x="8788400" y="343335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26" name="Oval 12">
            <a:extLst>
              <a:ext uri="{FF2B5EF4-FFF2-40B4-BE49-F238E27FC236}">
                <a16:creationId xmlns:a16="http://schemas.microsoft.com/office/drawing/2014/main" id="{B195C398-E3C6-43AD-87D7-F2170A331224}"/>
              </a:ext>
            </a:extLst>
          </p:cNvPr>
          <p:cNvSpPr>
            <a:spLocks noChangeArrowheads="1"/>
          </p:cNvSpPr>
          <p:nvPr/>
        </p:nvSpPr>
        <p:spPr bwMode="auto">
          <a:xfrm>
            <a:off x="8531225" y="2828518"/>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27" name="Oval 13">
            <a:extLst>
              <a:ext uri="{FF2B5EF4-FFF2-40B4-BE49-F238E27FC236}">
                <a16:creationId xmlns:a16="http://schemas.microsoft.com/office/drawing/2014/main" id="{F8489FCA-250E-491B-9803-B31CE21A161C}"/>
              </a:ext>
            </a:extLst>
          </p:cNvPr>
          <p:cNvSpPr>
            <a:spLocks noChangeArrowheads="1"/>
          </p:cNvSpPr>
          <p:nvPr/>
        </p:nvSpPr>
        <p:spPr bwMode="auto">
          <a:xfrm>
            <a:off x="9121775" y="2828518"/>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8366" name="Oval 14">
            <a:extLst>
              <a:ext uri="{FF2B5EF4-FFF2-40B4-BE49-F238E27FC236}">
                <a16:creationId xmlns:a16="http://schemas.microsoft.com/office/drawing/2014/main" id="{82C89CBD-E176-495A-95E2-D6D6369EEB72}"/>
              </a:ext>
            </a:extLst>
          </p:cNvPr>
          <p:cNvSpPr>
            <a:spLocks noChangeArrowheads="1"/>
          </p:cNvSpPr>
          <p:nvPr/>
        </p:nvSpPr>
        <p:spPr bwMode="auto">
          <a:xfrm>
            <a:off x="9621838" y="556695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29" name="Oval 15">
            <a:extLst>
              <a:ext uri="{FF2B5EF4-FFF2-40B4-BE49-F238E27FC236}">
                <a16:creationId xmlns:a16="http://schemas.microsoft.com/office/drawing/2014/main" id="{F6E49C4B-49FE-4665-AAC0-8241C3E861A1}"/>
              </a:ext>
            </a:extLst>
          </p:cNvPr>
          <p:cNvSpPr>
            <a:spLocks noChangeArrowheads="1"/>
          </p:cNvSpPr>
          <p:nvPr/>
        </p:nvSpPr>
        <p:spPr bwMode="auto">
          <a:xfrm>
            <a:off x="9297988" y="6143218"/>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30" name="Oval 16">
            <a:extLst>
              <a:ext uri="{FF2B5EF4-FFF2-40B4-BE49-F238E27FC236}">
                <a16:creationId xmlns:a16="http://schemas.microsoft.com/office/drawing/2014/main" id="{E2D0348A-A4A4-4ADB-A656-32E9EA7597DD}"/>
              </a:ext>
            </a:extLst>
          </p:cNvPr>
          <p:cNvSpPr>
            <a:spLocks noChangeArrowheads="1"/>
          </p:cNvSpPr>
          <p:nvPr/>
        </p:nvSpPr>
        <p:spPr bwMode="auto">
          <a:xfrm>
            <a:off x="6907213" y="4181068"/>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31" name="Oval 17">
            <a:extLst>
              <a:ext uri="{FF2B5EF4-FFF2-40B4-BE49-F238E27FC236}">
                <a16:creationId xmlns:a16="http://schemas.microsoft.com/office/drawing/2014/main" id="{85789FB4-0564-4217-AEF5-314A858B4D10}"/>
              </a:ext>
            </a:extLst>
          </p:cNvPr>
          <p:cNvSpPr>
            <a:spLocks noChangeArrowheads="1"/>
          </p:cNvSpPr>
          <p:nvPr/>
        </p:nvSpPr>
        <p:spPr bwMode="auto">
          <a:xfrm>
            <a:off x="7312025" y="4181068"/>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32" name="Oval 18">
            <a:extLst>
              <a:ext uri="{FF2B5EF4-FFF2-40B4-BE49-F238E27FC236}">
                <a16:creationId xmlns:a16="http://schemas.microsoft.com/office/drawing/2014/main" id="{5C0800F4-B247-4854-8CE1-2C6125078638}"/>
              </a:ext>
            </a:extLst>
          </p:cNvPr>
          <p:cNvSpPr>
            <a:spLocks noChangeArrowheads="1"/>
          </p:cNvSpPr>
          <p:nvPr/>
        </p:nvSpPr>
        <p:spPr bwMode="auto">
          <a:xfrm>
            <a:off x="7112000" y="4181068"/>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33" name="Oval 19">
            <a:extLst>
              <a:ext uri="{FF2B5EF4-FFF2-40B4-BE49-F238E27FC236}">
                <a16:creationId xmlns:a16="http://schemas.microsoft.com/office/drawing/2014/main" id="{750E3013-9DB0-48FC-A031-93CC5374231F}"/>
              </a:ext>
            </a:extLst>
          </p:cNvPr>
          <p:cNvSpPr>
            <a:spLocks noChangeArrowheads="1"/>
          </p:cNvSpPr>
          <p:nvPr/>
        </p:nvSpPr>
        <p:spPr bwMode="auto">
          <a:xfrm>
            <a:off x="7735888" y="4181068"/>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34" name="Oval 20">
            <a:extLst>
              <a:ext uri="{FF2B5EF4-FFF2-40B4-BE49-F238E27FC236}">
                <a16:creationId xmlns:a16="http://schemas.microsoft.com/office/drawing/2014/main" id="{E8089BA0-8F29-4DCC-A096-3BB0A47C17E0}"/>
              </a:ext>
            </a:extLst>
          </p:cNvPr>
          <p:cNvSpPr>
            <a:spLocks noChangeArrowheads="1"/>
          </p:cNvSpPr>
          <p:nvPr/>
        </p:nvSpPr>
        <p:spPr bwMode="auto">
          <a:xfrm>
            <a:off x="7954963" y="417630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35" name="Oval 21">
            <a:extLst>
              <a:ext uri="{FF2B5EF4-FFF2-40B4-BE49-F238E27FC236}">
                <a16:creationId xmlns:a16="http://schemas.microsoft.com/office/drawing/2014/main" id="{8F48C012-70C1-4D40-9E58-ABF6398FAD01}"/>
              </a:ext>
            </a:extLst>
          </p:cNvPr>
          <p:cNvSpPr>
            <a:spLocks noChangeArrowheads="1"/>
          </p:cNvSpPr>
          <p:nvPr/>
        </p:nvSpPr>
        <p:spPr bwMode="auto">
          <a:xfrm>
            <a:off x="8183563" y="417630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36" name="Oval 22">
            <a:extLst>
              <a:ext uri="{FF2B5EF4-FFF2-40B4-BE49-F238E27FC236}">
                <a16:creationId xmlns:a16="http://schemas.microsoft.com/office/drawing/2014/main" id="{F52CC044-13C3-46CD-845F-4609C6E91A7B}"/>
              </a:ext>
            </a:extLst>
          </p:cNvPr>
          <p:cNvSpPr>
            <a:spLocks noChangeArrowheads="1"/>
          </p:cNvSpPr>
          <p:nvPr/>
        </p:nvSpPr>
        <p:spPr bwMode="auto">
          <a:xfrm>
            <a:off x="7523163" y="393500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37" name="Oval 23">
            <a:extLst>
              <a:ext uri="{FF2B5EF4-FFF2-40B4-BE49-F238E27FC236}">
                <a16:creationId xmlns:a16="http://schemas.microsoft.com/office/drawing/2014/main" id="{A8734F40-444B-4AC0-95C8-847669C493DB}"/>
              </a:ext>
            </a:extLst>
          </p:cNvPr>
          <p:cNvSpPr>
            <a:spLocks noChangeArrowheads="1"/>
          </p:cNvSpPr>
          <p:nvPr/>
        </p:nvSpPr>
        <p:spPr bwMode="auto">
          <a:xfrm>
            <a:off x="7532688" y="370640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38" name="Oval 24">
            <a:extLst>
              <a:ext uri="{FF2B5EF4-FFF2-40B4-BE49-F238E27FC236}">
                <a16:creationId xmlns:a16="http://schemas.microsoft.com/office/drawing/2014/main" id="{0D38C882-EBCB-43AD-AF33-EECC3CEFC70A}"/>
              </a:ext>
            </a:extLst>
          </p:cNvPr>
          <p:cNvSpPr>
            <a:spLocks noChangeArrowheads="1"/>
          </p:cNvSpPr>
          <p:nvPr/>
        </p:nvSpPr>
        <p:spPr bwMode="auto">
          <a:xfrm>
            <a:off x="7642225" y="349685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39" name="Oval 25">
            <a:extLst>
              <a:ext uri="{FF2B5EF4-FFF2-40B4-BE49-F238E27FC236}">
                <a16:creationId xmlns:a16="http://schemas.microsoft.com/office/drawing/2014/main" id="{373CCF69-D5C9-4BD2-9378-E132183908E8}"/>
              </a:ext>
            </a:extLst>
          </p:cNvPr>
          <p:cNvSpPr>
            <a:spLocks noChangeArrowheads="1"/>
          </p:cNvSpPr>
          <p:nvPr/>
        </p:nvSpPr>
        <p:spPr bwMode="auto">
          <a:xfrm>
            <a:off x="7780338" y="3282543"/>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40" name="Oval 26">
            <a:extLst>
              <a:ext uri="{FF2B5EF4-FFF2-40B4-BE49-F238E27FC236}">
                <a16:creationId xmlns:a16="http://schemas.microsoft.com/office/drawing/2014/main" id="{92D32EA2-7117-429C-AF85-A53478F0EA39}"/>
              </a:ext>
            </a:extLst>
          </p:cNvPr>
          <p:cNvSpPr>
            <a:spLocks noChangeArrowheads="1"/>
          </p:cNvSpPr>
          <p:nvPr/>
        </p:nvSpPr>
        <p:spPr bwMode="auto">
          <a:xfrm>
            <a:off x="7904163" y="305870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41" name="Oval 27">
            <a:extLst>
              <a:ext uri="{FF2B5EF4-FFF2-40B4-BE49-F238E27FC236}">
                <a16:creationId xmlns:a16="http://schemas.microsoft.com/office/drawing/2014/main" id="{610ABD98-6B9A-4107-ACA5-8A192082B60E}"/>
              </a:ext>
            </a:extLst>
          </p:cNvPr>
          <p:cNvSpPr>
            <a:spLocks noChangeArrowheads="1"/>
          </p:cNvSpPr>
          <p:nvPr/>
        </p:nvSpPr>
        <p:spPr bwMode="auto">
          <a:xfrm>
            <a:off x="8027988" y="2844393"/>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42" name="Oval 28">
            <a:extLst>
              <a:ext uri="{FF2B5EF4-FFF2-40B4-BE49-F238E27FC236}">
                <a16:creationId xmlns:a16="http://schemas.microsoft.com/office/drawing/2014/main" id="{0D715785-8E39-437C-B175-0864DCBFF94E}"/>
              </a:ext>
            </a:extLst>
          </p:cNvPr>
          <p:cNvSpPr>
            <a:spLocks noChangeArrowheads="1"/>
          </p:cNvSpPr>
          <p:nvPr/>
        </p:nvSpPr>
        <p:spPr bwMode="auto">
          <a:xfrm>
            <a:off x="8280400" y="2834868"/>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43" name="Oval 29">
            <a:extLst>
              <a:ext uri="{FF2B5EF4-FFF2-40B4-BE49-F238E27FC236}">
                <a16:creationId xmlns:a16="http://schemas.microsoft.com/office/drawing/2014/main" id="{5A5AEE8F-3420-4A41-8575-F4902B723389}"/>
              </a:ext>
            </a:extLst>
          </p:cNvPr>
          <p:cNvSpPr>
            <a:spLocks noChangeArrowheads="1"/>
          </p:cNvSpPr>
          <p:nvPr/>
        </p:nvSpPr>
        <p:spPr bwMode="auto">
          <a:xfrm>
            <a:off x="8813800" y="283010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44" name="Oval 30">
            <a:extLst>
              <a:ext uri="{FF2B5EF4-FFF2-40B4-BE49-F238E27FC236}">
                <a16:creationId xmlns:a16="http://schemas.microsoft.com/office/drawing/2014/main" id="{A9B75BB1-C524-44E6-BB57-661C79F76AEE}"/>
              </a:ext>
            </a:extLst>
          </p:cNvPr>
          <p:cNvSpPr>
            <a:spLocks noChangeArrowheads="1"/>
          </p:cNvSpPr>
          <p:nvPr/>
        </p:nvSpPr>
        <p:spPr bwMode="auto">
          <a:xfrm>
            <a:off x="9037638" y="302060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45" name="Oval 31">
            <a:extLst>
              <a:ext uri="{FF2B5EF4-FFF2-40B4-BE49-F238E27FC236}">
                <a16:creationId xmlns:a16="http://schemas.microsoft.com/office/drawing/2014/main" id="{6498EB73-E667-43BF-833A-6F611B3CCDE5}"/>
              </a:ext>
            </a:extLst>
          </p:cNvPr>
          <p:cNvSpPr>
            <a:spLocks noChangeArrowheads="1"/>
          </p:cNvSpPr>
          <p:nvPr/>
        </p:nvSpPr>
        <p:spPr bwMode="auto">
          <a:xfrm>
            <a:off x="8913813" y="323015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46" name="Oval 32">
            <a:extLst>
              <a:ext uri="{FF2B5EF4-FFF2-40B4-BE49-F238E27FC236}">
                <a16:creationId xmlns:a16="http://schemas.microsoft.com/office/drawing/2014/main" id="{D37C6CB5-8756-4853-9F85-93CC754685BC}"/>
              </a:ext>
            </a:extLst>
          </p:cNvPr>
          <p:cNvSpPr>
            <a:spLocks noChangeArrowheads="1"/>
          </p:cNvSpPr>
          <p:nvPr/>
        </p:nvSpPr>
        <p:spPr bwMode="auto">
          <a:xfrm>
            <a:off x="8526463" y="261420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47" name="Oval 33">
            <a:extLst>
              <a:ext uri="{FF2B5EF4-FFF2-40B4-BE49-F238E27FC236}">
                <a16:creationId xmlns:a16="http://schemas.microsoft.com/office/drawing/2014/main" id="{99888EED-DEE4-4EB7-A596-8D4E0C8EA063}"/>
              </a:ext>
            </a:extLst>
          </p:cNvPr>
          <p:cNvSpPr>
            <a:spLocks noChangeArrowheads="1"/>
          </p:cNvSpPr>
          <p:nvPr/>
        </p:nvSpPr>
        <p:spPr bwMode="auto">
          <a:xfrm>
            <a:off x="8526463" y="236655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48" name="Oval 34">
            <a:extLst>
              <a:ext uri="{FF2B5EF4-FFF2-40B4-BE49-F238E27FC236}">
                <a16:creationId xmlns:a16="http://schemas.microsoft.com/office/drawing/2014/main" id="{3AB19572-7D52-455A-8BEE-9E4E13F9C8AF}"/>
              </a:ext>
            </a:extLst>
          </p:cNvPr>
          <p:cNvSpPr>
            <a:spLocks noChangeArrowheads="1"/>
          </p:cNvSpPr>
          <p:nvPr/>
        </p:nvSpPr>
        <p:spPr bwMode="auto">
          <a:xfrm>
            <a:off x="9269413" y="2590393"/>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49" name="Oval 35">
            <a:extLst>
              <a:ext uri="{FF2B5EF4-FFF2-40B4-BE49-F238E27FC236}">
                <a16:creationId xmlns:a16="http://schemas.microsoft.com/office/drawing/2014/main" id="{36682099-133C-456A-8249-5ADF33C805D6}"/>
              </a:ext>
            </a:extLst>
          </p:cNvPr>
          <p:cNvSpPr>
            <a:spLocks noChangeArrowheads="1"/>
          </p:cNvSpPr>
          <p:nvPr/>
        </p:nvSpPr>
        <p:spPr bwMode="auto">
          <a:xfrm>
            <a:off x="9417050" y="2342743"/>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50" name="Oval 36">
            <a:extLst>
              <a:ext uri="{FF2B5EF4-FFF2-40B4-BE49-F238E27FC236}">
                <a16:creationId xmlns:a16="http://schemas.microsoft.com/office/drawing/2014/main" id="{FC22C39C-14E6-4F0D-8775-C52E4CFBC63A}"/>
              </a:ext>
            </a:extLst>
          </p:cNvPr>
          <p:cNvSpPr>
            <a:spLocks noChangeArrowheads="1"/>
          </p:cNvSpPr>
          <p:nvPr/>
        </p:nvSpPr>
        <p:spPr bwMode="auto">
          <a:xfrm>
            <a:off x="9583738" y="206175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51" name="Oval 37">
            <a:extLst>
              <a:ext uri="{FF2B5EF4-FFF2-40B4-BE49-F238E27FC236}">
                <a16:creationId xmlns:a16="http://schemas.microsoft.com/office/drawing/2014/main" id="{0B3D3110-357E-406B-B428-221CC14D5EA9}"/>
              </a:ext>
            </a:extLst>
          </p:cNvPr>
          <p:cNvSpPr>
            <a:spLocks noChangeArrowheads="1"/>
          </p:cNvSpPr>
          <p:nvPr/>
        </p:nvSpPr>
        <p:spPr bwMode="auto">
          <a:xfrm>
            <a:off x="9745663" y="1785531"/>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52" name="Oval 38">
            <a:extLst>
              <a:ext uri="{FF2B5EF4-FFF2-40B4-BE49-F238E27FC236}">
                <a16:creationId xmlns:a16="http://schemas.microsoft.com/office/drawing/2014/main" id="{C623D5BA-42A5-4A8F-9B80-FE0F1ABC85F2}"/>
              </a:ext>
            </a:extLst>
          </p:cNvPr>
          <p:cNvSpPr>
            <a:spLocks noChangeArrowheads="1"/>
          </p:cNvSpPr>
          <p:nvPr/>
        </p:nvSpPr>
        <p:spPr bwMode="auto">
          <a:xfrm>
            <a:off x="9607550" y="413820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53" name="Oval 39">
            <a:extLst>
              <a:ext uri="{FF2B5EF4-FFF2-40B4-BE49-F238E27FC236}">
                <a16:creationId xmlns:a16="http://schemas.microsoft.com/office/drawing/2014/main" id="{159B00B3-7B58-465F-9AD1-ADB723FA2776}"/>
              </a:ext>
            </a:extLst>
          </p:cNvPr>
          <p:cNvSpPr>
            <a:spLocks noChangeArrowheads="1"/>
          </p:cNvSpPr>
          <p:nvPr/>
        </p:nvSpPr>
        <p:spPr bwMode="auto">
          <a:xfrm>
            <a:off x="9612313" y="4400143"/>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54" name="Oval 40">
            <a:extLst>
              <a:ext uri="{FF2B5EF4-FFF2-40B4-BE49-F238E27FC236}">
                <a16:creationId xmlns:a16="http://schemas.microsoft.com/office/drawing/2014/main" id="{8D920B5A-CEB0-4EB8-BEF8-0DF812AF0F8E}"/>
              </a:ext>
            </a:extLst>
          </p:cNvPr>
          <p:cNvSpPr>
            <a:spLocks noChangeArrowheads="1"/>
          </p:cNvSpPr>
          <p:nvPr/>
        </p:nvSpPr>
        <p:spPr bwMode="auto">
          <a:xfrm>
            <a:off x="9617075" y="4666843"/>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55" name="Oval 41">
            <a:extLst>
              <a:ext uri="{FF2B5EF4-FFF2-40B4-BE49-F238E27FC236}">
                <a16:creationId xmlns:a16="http://schemas.microsoft.com/office/drawing/2014/main" id="{7E4F7882-4D23-460A-9FB9-1024096C0020}"/>
              </a:ext>
            </a:extLst>
          </p:cNvPr>
          <p:cNvSpPr>
            <a:spLocks noChangeArrowheads="1"/>
          </p:cNvSpPr>
          <p:nvPr/>
        </p:nvSpPr>
        <p:spPr bwMode="auto">
          <a:xfrm>
            <a:off x="9617075" y="4933543"/>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8394" name="Oval 42">
            <a:extLst>
              <a:ext uri="{FF2B5EF4-FFF2-40B4-BE49-F238E27FC236}">
                <a16:creationId xmlns:a16="http://schemas.microsoft.com/office/drawing/2014/main" id="{107614BB-EBC4-42AA-AD42-A38B98112E9C}"/>
              </a:ext>
            </a:extLst>
          </p:cNvPr>
          <p:cNvSpPr>
            <a:spLocks noChangeArrowheads="1"/>
          </p:cNvSpPr>
          <p:nvPr/>
        </p:nvSpPr>
        <p:spPr bwMode="auto">
          <a:xfrm>
            <a:off x="9612313" y="5228818"/>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57" name="Oval 43">
            <a:extLst>
              <a:ext uri="{FF2B5EF4-FFF2-40B4-BE49-F238E27FC236}">
                <a16:creationId xmlns:a16="http://schemas.microsoft.com/office/drawing/2014/main" id="{5AE26D54-498A-407B-A1E4-44E8A4678B8E}"/>
              </a:ext>
            </a:extLst>
          </p:cNvPr>
          <p:cNvSpPr>
            <a:spLocks noChangeArrowheads="1"/>
          </p:cNvSpPr>
          <p:nvPr/>
        </p:nvSpPr>
        <p:spPr bwMode="auto">
          <a:xfrm>
            <a:off x="8369300" y="5176431"/>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58" name="Oval 44">
            <a:extLst>
              <a:ext uri="{FF2B5EF4-FFF2-40B4-BE49-F238E27FC236}">
                <a16:creationId xmlns:a16="http://schemas.microsoft.com/office/drawing/2014/main" id="{4F780026-90D1-4E6B-B04D-7606B6212865}"/>
              </a:ext>
            </a:extLst>
          </p:cNvPr>
          <p:cNvSpPr>
            <a:spLocks noChangeArrowheads="1"/>
          </p:cNvSpPr>
          <p:nvPr/>
        </p:nvSpPr>
        <p:spPr bwMode="auto">
          <a:xfrm>
            <a:off x="8769350" y="5576481"/>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228397" name="Oval 45">
            <a:extLst>
              <a:ext uri="{FF2B5EF4-FFF2-40B4-BE49-F238E27FC236}">
                <a16:creationId xmlns:a16="http://schemas.microsoft.com/office/drawing/2014/main" id="{08619414-D5B0-4026-92FD-27B677064C35}"/>
              </a:ext>
            </a:extLst>
          </p:cNvPr>
          <p:cNvSpPr>
            <a:spLocks noChangeArrowheads="1"/>
          </p:cNvSpPr>
          <p:nvPr/>
        </p:nvSpPr>
        <p:spPr bwMode="auto">
          <a:xfrm>
            <a:off x="9197975" y="5571718"/>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60" name="Oval 46">
            <a:extLst>
              <a:ext uri="{FF2B5EF4-FFF2-40B4-BE49-F238E27FC236}">
                <a16:creationId xmlns:a16="http://schemas.microsoft.com/office/drawing/2014/main" id="{63C90154-F6BD-4C0F-9E1C-896B778F197F}"/>
              </a:ext>
            </a:extLst>
          </p:cNvPr>
          <p:cNvSpPr>
            <a:spLocks noChangeArrowheads="1"/>
          </p:cNvSpPr>
          <p:nvPr/>
        </p:nvSpPr>
        <p:spPr bwMode="auto">
          <a:xfrm>
            <a:off x="8559800" y="5381218"/>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61" name="Oval 47">
            <a:extLst>
              <a:ext uri="{FF2B5EF4-FFF2-40B4-BE49-F238E27FC236}">
                <a16:creationId xmlns:a16="http://schemas.microsoft.com/office/drawing/2014/main" id="{6F73BAFF-2FB3-459A-885F-515915402969}"/>
              </a:ext>
            </a:extLst>
          </p:cNvPr>
          <p:cNvSpPr>
            <a:spLocks noChangeArrowheads="1"/>
          </p:cNvSpPr>
          <p:nvPr/>
        </p:nvSpPr>
        <p:spPr bwMode="auto">
          <a:xfrm>
            <a:off x="9459913" y="587175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62" name="Oval 48">
            <a:extLst>
              <a:ext uri="{FF2B5EF4-FFF2-40B4-BE49-F238E27FC236}">
                <a16:creationId xmlns:a16="http://schemas.microsoft.com/office/drawing/2014/main" id="{39251DD2-BD1D-42C4-A2AA-B7673D40F017}"/>
              </a:ext>
            </a:extLst>
          </p:cNvPr>
          <p:cNvSpPr>
            <a:spLocks noChangeArrowheads="1"/>
          </p:cNvSpPr>
          <p:nvPr/>
        </p:nvSpPr>
        <p:spPr bwMode="auto">
          <a:xfrm>
            <a:off x="9998075" y="5566956"/>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63" name="Oval 49">
            <a:extLst>
              <a:ext uri="{FF2B5EF4-FFF2-40B4-BE49-F238E27FC236}">
                <a16:creationId xmlns:a16="http://schemas.microsoft.com/office/drawing/2014/main" id="{BC511C4B-80EC-46E4-9B50-CF7C87601C2B}"/>
              </a:ext>
            </a:extLst>
          </p:cNvPr>
          <p:cNvSpPr>
            <a:spLocks noChangeArrowheads="1"/>
          </p:cNvSpPr>
          <p:nvPr/>
        </p:nvSpPr>
        <p:spPr bwMode="auto">
          <a:xfrm>
            <a:off x="9907588" y="1495018"/>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64" name="Oval 50">
            <a:extLst>
              <a:ext uri="{FF2B5EF4-FFF2-40B4-BE49-F238E27FC236}">
                <a16:creationId xmlns:a16="http://schemas.microsoft.com/office/drawing/2014/main" id="{266D3B27-64CD-4F2E-A624-BD4122212E73}"/>
              </a:ext>
            </a:extLst>
          </p:cNvPr>
          <p:cNvSpPr>
            <a:spLocks noChangeArrowheads="1"/>
          </p:cNvSpPr>
          <p:nvPr/>
        </p:nvSpPr>
        <p:spPr bwMode="auto">
          <a:xfrm>
            <a:off x="10109200" y="1167993"/>
            <a:ext cx="76200" cy="908864"/>
          </a:xfrm>
          <a:prstGeom prst="ellipse">
            <a:avLst/>
          </a:prstGeom>
          <a:noFill/>
          <a:ln w="28575" algn="ctr">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3600" b="1">
                <a:solidFill>
                  <a:srgbClr val="4D4D4D"/>
                </a:solidFill>
                <a:latin typeface="Arial" panose="020B0604020202020204" pitchFamily="34" charset="0"/>
              </a:defRPr>
            </a:lvl1pPr>
            <a:lvl2pPr marL="742950" indent="-285750" eaLnBrk="0" hangingPunct="0">
              <a:defRPr sz="3600" b="1">
                <a:solidFill>
                  <a:srgbClr val="4D4D4D"/>
                </a:solidFill>
                <a:latin typeface="Arial" panose="020B0604020202020204" pitchFamily="34" charset="0"/>
              </a:defRPr>
            </a:lvl2pPr>
            <a:lvl3pPr marL="1143000" indent="-228600" eaLnBrk="0" hangingPunct="0">
              <a:defRPr sz="3600" b="1">
                <a:solidFill>
                  <a:srgbClr val="4D4D4D"/>
                </a:solidFill>
                <a:latin typeface="Arial" panose="020B0604020202020204" pitchFamily="34" charset="0"/>
              </a:defRPr>
            </a:lvl3pPr>
            <a:lvl4pPr marL="1600200" indent="-228600" eaLnBrk="0" hangingPunct="0">
              <a:defRPr sz="3600" b="1">
                <a:solidFill>
                  <a:srgbClr val="4D4D4D"/>
                </a:solidFill>
                <a:latin typeface="Arial" panose="020B0604020202020204" pitchFamily="34" charset="0"/>
              </a:defRPr>
            </a:lvl4pPr>
            <a:lvl5pPr marL="2057400" indent="-228600" eaLnBrk="0" hangingPunct="0">
              <a:defRPr sz="3600" b="1">
                <a:solidFill>
                  <a:srgbClr val="4D4D4D"/>
                </a:solidFill>
                <a:latin typeface="Arial" panose="020B0604020202020204" pitchFamily="34" charset="0"/>
              </a:defRPr>
            </a:lvl5pPr>
            <a:lvl6pPr marL="2514600" indent="-228600" algn="ctr" eaLnBrk="0" fontAlgn="base" hangingPunct="0">
              <a:spcBef>
                <a:spcPct val="50000"/>
              </a:spcBef>
              <a:spcAft>
                <a:spcPct val="0"/>
              </a:spcAft>
              <a:defRPr sz="3600" b="1">
                <a:solidFill>
                  <a:srgbClr val="4D4D4D"/>
                </a:solidFill>
                <a:latin typeface="Arial" panose="020B0604020202020204" pitchFamily="34" charset="0"/>
              </a:defRPr>
            </a:lvl6pPr>
            <a:lvl7pPr marL="2971800" indent="-228600" algn="ctr" eaLnBrk="0" fontAlgn="base" hangingPunct="0">
              <a:spcBef>
                <a:spcPct val="50000"/>
              </a:spcBef>
              <a:spcAft>
                <a:spcPct val="0"/>
              </a:spcAft>
              <a:defRPr sz="3600" b="1">
                <a:solidFill>
                  <a:srgbClr val="4D4D4D"/>
                </a:solidFill>
                <a:latin typeface="Arial" panose="020B0604020202020204" pitchFamily="34" charset="0"/>
              </a:defRPr>
            </a:lvl7pPr>
            <a:lvl8pPr marL="3429000" indent="-228600" algn="ctr" eaLnBrk="0" fontAlgn="base" hangingPunct="0">
              <a:spcBef>
                <a:spcPct val="50000"/>
              </a:spcBef>
              <a:spcAft>
                <a:spcPct val="0"/>
              </a:spcAft>
              <a:defRPr sz="3600" b="1">
                <a:solidFill>
                  <a:srgbClr val="4D4D4D"/>
                </a:solidFill>
                <a:latin typeface="Arial" panose="020B0604020202020204" pitchFamily="34" charset="0"/>
              </a:defRPr>
            </a:lvl8pPr>
            <a:lvl9pPr marL="3886200" indent="-228600" algn="ctr" eaLnBrk="0" fontAlgn="base" hangingPunct="0">
              <a:spcBef>
                <a:spcPct val="50000"/>
              </a:spcBef>
              <a:spcAft>
                <a:spcPct val="0"/>
              </a:spcAft>
              <a:defRPr sz="3600" b="1">
                <a:solidFill>
                  <a:srgbClr val="4D4D4D"/>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alt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grpSp>
        <p:nvGrpSpPr>
          <p:cNvPr id="2" name="Group 51">
            <a:extLst>
              <a:ext uri="{FF2B5EF4-FFF2-40B4-BE49-F238E27FC236}">
                <a16:creationId xmlns:a16="http://schemas.microsoft.com/office/drawing/2014/main" id="{DCA2E8E8-72EE-43CC-BFD1-B4E4E4BE288C}"/>
              </a:ext>
            </a:extLst>
          </p:cNvPr>
          <p:cNvGrpSpPr>
            <a:grpSpLocks/>
          </p:cNvGrpSpPr>
          <p:nvPr/>
        </p:nvGrpSpPr>
        <p:grpSpPr bwMode="auto">
          <a:xfrm>
            <a:off x="7645400" y="3384550"/>
            <a:ext cx="1955800" cy="2590800"/>
            <a:chOff x="3856" y="2132"/>
            <a:chExt cx="1232" cy="1632"/>
          </a:xfrm>
        </p:grpSpPr>
        <p:sp>
          <p:nvSpPr>
            <p:cNvPr id="9267" name="Line 52">
              <a:extLst>
                <a:ext uri="{FF2B5EF4-FFF2-40B4-BE49-F238E27FC236}">
                  <a16:creationId xmlns:a16="http://schemas.microsoft.com/office/drawing/2014/main" id="{00E40D73-2139-45F0-A6F7-4FCFF9296970}"/>
                </a:ext>
              </a:extLst>
            </p:cNvPr>
            <p:cNvSpPr>
              <a:spLocks noChangeShapeType="1"/>
            </p:cNvSpPr>
            <p:nvPr/>
          </p:nvSpPr>
          <p:spPr bwMode="auto">
            <a:xfrm>
              <a:off x="3856" y="2772"/>
              <a:ext cx="328" cy="108"/>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68" name="Line 53">
              <a:extLst>
                <a:ext uri="{FF2B5EF4-FFF2-40B4-BE49-F238E27FC236}">
                  <a16:creationId xmlns:a16="http://schemas.microsoft.com/office/drawing/2014/main" id="{86DDFEF6-655E-4E7A-9DE9-B301241938B7}"/>
                </a:ext>
              </a:extLst>
            </p:cNvPr>
            <p:cNvSpPr>
              <a:spLocks noChangeShapeType="1"/>
            </p:cNvSpPr>
            <p:nvPr/>
          </p:nvSpPr>
          <p:spPr bwMode="auto">
            <a:xfrm>
              <a:off x="3864" y="2636"/>
              <a:ext cx="336" cy="232"/>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69" name="Line 54">
              <a:extLst>
                <a:ext uri="{FF2B5EF4-FFF2-40B4-BE49-F238E27FC236}">
                  <a16:creationId xmlns:a16="http://schemas.microsoft.com/office/drawing/2014/main" id="{CEAF6B26-CAC0-48A0-A472-AB10F037CB15}"/>
                </a:ext>
              </a:extLst>
            </p:cNvPr>
            <p:cNvSpPr>
              <a:spLocks noChangeShapeType="1"/>
            </p:cNvSpPr>
            <p:nvPr/>
          </p:nvSpPr>
          <p:spPr bwMode="auto">
            <a:xfrm>
              <a:off x="3932" y="2536"/>
              <a:ext cx="268" cy="336"/>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70" name="Line 55">
              <a:extLst>
                <a:ext uri="{FF2B5EF4-FFF2-40B4-BE49-F238E27FC236}">
                  <a16:creationId xmlns:a16="http://schemas.microsoft.com/office/drawing/2014/main" id="{CDD5A41B-77FA-41D0-8592-54B8AD0C70BC}"/>
                </a:ext>
              </a:extLst>
            </p:cNvPr>
            <p:cNvSpPr>
              <a:spLocks noChangeShapeType="1"/>
            </p:cNvSpPr>
            <p:nvPr/>
          </p:nvSpPr>
          <p:spPr bwMode="auto">
            <a:xfrm>
              <a:off x="4004" y="2388"/>
              <a:ext cx="216" cy="484"/>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71" name="Line 56">
              <a:extLst>
                <a:ext uri="{FF2B5EF4-FFF2-40B4-BE49-F238E27FC236}">
                  <a16:creationId xmlns:a16="http://schemas.microsoft.com/office/drawing/2014/main" id="{0CA9B107-37B1-4DCB-86A7-2C3E642DD447}"/>
                </a:ext>
              </a:extLst>
            </p:cNvPr>
            <p:cNvSpPr>
              <a:spLocks noChangeShapeType="1"/>
            </p:cNvSpPr>
            <p:nvPr/>
          </p:nvSpPr>
          <p:spPr bwMode="auto">
            <a:xfrm>
              <a:off x="4088" y="2268"/>
              <a:ext cx="136" cy="608"/>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72" name="Line 57">
              <a:extLst>
                <a:ext uri="{FF2B5EF4-FFF2-40B4-BE49-F238E27FC236}">
                  <a16:creationId xmlns:a16="http://schemas.microsoft.com/office/drawing/2014/main" id="{54264BFD-2D26-4F4D-BFD0-DA6E436C289E}"/>
                </a:ext>
              </a:extLst>
            </p:cNvPr>
            <p:cNvSpPr>
              <a:spLocks noChangeShapeType="1"/>
            </p:cNvSpPr>
            <p:nvPr/>
          </p:nvSpPr>
          <p:spPr bwMode="auto">
            <a:xfrm>
              <a:off x="4160" y="2164"/>
              <a:ext cx="72" cy="716"/>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73" name="Line 58">
              <a:extLst>
                <a:ext uri="{FF2B5EF4-FFF2-40B4-BE49-F238E27FC236}">
                  <a16:creationId xmlns:a16="http://schemas.microsoft.com/office/drawing/2014/main" id="{78E3A1A5-C26F-4B25-AE60-9D49BF11052A}"/>
                </a:ext>
              </a:extLst>
            </p:cNvPr>
            <p:cNvSpPr>
              <a:spLocks noChangeShapeType="1"/>
            </p:cNvSpPr>
            <p:nvPr/>
          </p:nvSpPr>
          <p:spPr bwMode="auto">
            <a:xfrm flipH="1">
              <a:off x="4244" y="2136"/>
              <a:ext cx="20" cy="740"/>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74" name="Line 59">
              <a:extLst>
                <a:ext uri="{FF2B5EF4-FFF2-40B4-BE49-F238E27FC236}">
                  <a16:creationId xmlns:a16="http://schemas.microsoft.com/office/drawing/2014/main" id="{2D0B44CE-CCEC-4E2C-803F-76FA068731F8}"/>
                </a:ext>
              </a:extLst>
            </p:cNvPr>
            <p:cNvSpPr>
              <a:spLocks noChangeShapeType="1"/>
            </p:cNvSpPr>
            <p:nvPr/>
          </p:nvSpPr>
          <p:spPr bwMode="auto">
            <a:xfrm flipH="1">
              <a:off x="4228" y="2136"/>
              <a:ext cx="204" cy="748"/>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75" name="Line 60">
              <a:extLst>
                <a:ext uri="{FF2B5EF4-FFF2-40B4-BE49-F238E27FC236}">
                  <a16:creationId xmlns:a16="http://schemas.microsoft.com/office/drawing/2014/main" id="{AD90C128-D07F-41F0-AAF2-D0D05A7F87B0}"/>
                </a:ext>
              </a:extLst>
            </p:cNvPr>
            <p:cNvSpPr>
              <a:spLocks noChangeShapeType="1"/>
            </p:cNvSpPr>
            <p:nvPr/>
          </p:nvSpPr>
          <p:spPr bwMode="auto">
            <a:xfrm flipH="1">
              <a:off x="4240" y="2132"/>
              <a:ext cx="364" cy="756"/>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76" name="Line 61">
              <a:extLst>
                <a:ext uri="{FF2B5EF4-FFF2-40B4-BE49-F238E27FC236}">
                  <a16:creationId xmlns:a16="http://schemas.microsoft.com/office/drawing/2014/main" id="{19A30B7D-5E06-43FF-A9B0-42BC3F33EC6D}"/>
                </a:ext>
              </a:extLst>
            </p:cNvPr>
            <p:cNvSpPr>
              <a:spLocks noChangeShapeType="1"/>
            </p:cNvSpPr>
            <p:nvPr/>
          </p:nvSpPr>
          <p:spPr bwMode="auto">
            <a:xfrm flipH="1">
              <a:off x="4256" y="2732"/>
              <a:ext cx="832" cy="148"/>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77" name="Line 62">
              <a:extLst>
                <a:ext uri="{FF2B5EF4-FFF2-40B4-BE49-F238E27FC236}">
                  <a16:creationId xmlns:a16="http://schemas.microsoft.com/office/drawing/2014/main" id="{DD63F9BC-E970-425D-AF4F-F110367BB1BB}"/>
                </a:ext>
              </a:extLst>
            </p:cNvPr>
            <p:cNvSpPr>
              <a:spLocks noChangeShapeType="1"/>
            </p:cNvSpPr>
            <p:nvPr/>
          </p:nvSpPr>
          <p:spPr bwMode="auto">
            <a:xfrm flipH="1">
              <a:off x="4280" y="2864"/>
              <a:ext cx="808" cy="48"/>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78" name="Line 63">
              <a:extLst>
                <a:ext uri="{FF2B5EF4-FFF2-40B4-BE49-F238E27FC236}">
                  <a16:creationId xmlns:a16="http://schemas.microsoft.com/office/drawing/2014/main" id="{5F7423F2-F9FD-4E20-B436-57DCB650238E}"/>
                </a:ext>
              </a:extLst>
            </p:cNvPr>
            <p:cNvSpPr>
              <a:spLocks noChangeShapeType="1"/>
            </p:cNvSpPr>
            <p:nvPr/>
          </p:nvSpPr>
          <p:spPr bwMode="auto">
            <a:xfrm flipH="1" flipV="1">
              <a:off x="4256" y="2928"/>
              <a:ext cx="820" cy="112"/>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79" name="Line 64">
              <a:extLst>
                <a:ext uri="{FF2B5EF4-FFF2-40B4-BE49-F238E27FC236}">
                  <a16:creationId xmlns:a16="http://schemas.microsoft.com/office/drawing/2014/main" id="{3592D9C2-C5D4-466D-B05F-3B1E4B36CFC7}"/>
                </a:ext>
              </a:extLst>
            </p:cNvPr>
            <p:cNvSpPr>
              <a:spLocks noChangeShapeType="1"/>
            </p:cNvSpPr>
            <p:nvPr/>
          </p:nvSpPr>
          <p:spPr bwMode="auto">
            <a:xfrm flipH="1" flipV="1">
              <a:off x="4260" y="2940"/>
              <a:ext cx="816" cy="268"/>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80" name="Line 65">
              <a:extLst>
                <a:ext uri="{FF2B5EF4-FFF2-40B4-BE49-F238E27FC236}">
                  <a16:creationId xmlns:a16="http://schemas.microsoft.com/office/drawing/2014/main" id="{78524A89-6ABE-4806-A213-DAD413DA47F9}"/>
                </a:ext>
              </a:extLst>
            </p:cNvPr>
            <p:cNvSpPr>
              <a:spLocks noChangeShapeType="1"/>
            </p:cNvSpPr>
            <p:nvPr/>
          </p:nvSpPr>
          <p:spPr bwMode="auto">
            <a:xfrm flipH="1" flipV="1">
              <a:off x="4244" y="2948"/>
              <a:ext cx="828" cy="448"/>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81" name="Line 66">
              <a:extLst>
                <a:ext uri="{FF2B5EF4-FFF2-40B4-BE49-F238E27FC236}">
                  <a16:creationId xmlns:a16="http://schemas.microsoft.com/office/drawing/2014/main" id="{C55CBB6D-010A-4271-AF84-72D82F38F9C5}"/>
                </a:ext>
              </a:extLst>
            </p:cNvPr>
            <p:cNvSpPr>
              <a:spLocks noChangeShapeType="1"/>
            </p:cNvSpPr>
            <p:nvPr/>
          </p:nvSpPr>
          <p:spPr bwMode="auto">
            <a:xfrm flipH="1" flipV="1">
              <a:off x="4232" y="2956"/>
              <a:ext cx="840" cy="620"/>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82" name="Line 67">
              <a:extLst>
                <a:ext uri="{FF2B5EF4-FFF2-40B4-BE49-F238E27FC236}">
                  <a16:creationId xmlns:a16="http://schemas.microsoft.com/office/drawing/2014/main" id="{65BA6653-4B58-4F03-BB85-3FCCD065BCF4}"/>
                </a:ext>
              </a:extLst>
            </p:cNvPr>
            <p:cNvSpPr>
              <a:spLocks noChangeShapeType="1"/>
            </p:cNvSpPr>
            <p:nvPr/>
          </p:nvSpPr>
          <p:spPr bwMode="auto">
            <a:xfrm flipH="1" flipV="1">
              <a:off x="4244" y="2968"/>
              <a:ext cx="840" cy="796"/>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83" name="Line 68">
              <a:extLst>
                <a:ext uri="{FF2B5EF4-FFF2-40B4-BE49-F238E27FC236}">
                  <a16:creationId xmlns:a16="http://schemas.microsoft.com/office/drawing/2014/main" id="{8241F9E0-E4D8-41D5-84DF-6FE0680DDC10}"/>
                </a:ext>
              </a:extLst>
            </p:cNvPr>
            <p:cNvSpPr>
              <a:spLocks noChangeShapeType="1"/>
            </p:cNvSpPr>
            <p:nvPr/>
          </p:nvSpPr>
          <p:spPr bwMode="auto">
            <a:xfrm flipH="1" flipV="1">
              <a:off x="4236" y="2964"/>
              <a:ext cx="588" cy="788"/>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84" name="Line 69">
              <a:extLst>
                <a:ext uri="{FF2B5EF4-FFF2-40B4-BE49-F238E27FC236}">
                  <a16:creationId xmlns:a16="http://schemas.microsoft.com/office/drawing/2014/main" id="{9E9C0016-79DC-4D10-A258-4546D40A9B09}"/>
                </a:ext>
              </a:extLst>
            </p:cNvPr>
            <p:cNvSpPr>
              <a:spLocks noChangeShapeType="1"/>
            </p:cNvSpPr>
            <p:nvPr/>
          </p:nvSpPr>
          <p:spPr bwMode="auto">
            <a:xfrm flipH="1" flipV="1">
              <a:off x="4220" y="2956"/>
              <a:ext cx="348" cy="788"/>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85" name="Line 70">
              <a:extLst>
                <a:ext uri="{FF2B5EF4-FFF2-40B4-BE49-F238E27FC236}">
                  <a16:creationId xmlns:a16="http://schemas.microsoft.com/office/drawing/2014/main" id="{26C13017-C794-4CAB-94ED-FE8207FA6499}"/>
                </a:ext>
              </a:extLst>
            </p:cNvPr>
            <p:cNvSpPr>
              <a:spLocks noChangeShapeType="1"/>
            </p:cNvSpPr>
            <p:nvPr/>
          </p:nvSpPr>
          <p:spPr bwMode="auto">
            <a:xfrm flipH="1" flipV="1">
              <a:off x="4224" y="2956"/>
              <a:ext cx="216" cy="680"/>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9286" name="Line 71">
              <a:extLst>
                <a:ext uri="{FF2B5EF4-FFF2-40B4-BE49-F238E27FC236}">
                  <a16:creationId xmlns:a16="http://schemas.microsoft.com/office/drawing/2014/main" id="{BB279389-3025-49F1-A590-F0A85649E114}"/>
                </a:ext>
              </a:extLst>
            </p:cNvPr>
            <p:cNvSpPr>
              <a:spLocks noChangeShapeType="1"/>
            </p:cNvSpPr>
            <p:nvPr/>
          </p:nvSpPr>
          <p:spPr bwMode="auto">
            <a:xfrm flipH="1" flipV="1">
              <a:off x="4216" y="2964"/>
              <a:ext cx="96" cy="540"/>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pt-PT" sz="36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grpSp>
      <p:sp>
        <p:nvSpPr>
          <p:cNvPr id="9266" name="Rectangle 73">
            <a:extLst>
              <a:ext uri="{FF2B5EF4-FFF2-40B4-BE49-F238E27FC236}">
                <a16:creationId xmlns:a16="http://schemas.microsoft.com/office/drawing/2014/main" id="{8206521C-A1A8-499B-9166-CA124681E3E2}"/>
              </a:ext>
            </a:extLst>
          </p:cNvPr>
          <p:cNvSpPr>
            <a:spLocks noGrp="1" noChangeArrowheads="1"/>
          </p:cNvSpPr>
          <p:nvPr>
            <p:ph type="body" sz="half" idx="1"/>
          </p:nvPr>
        </p:nvSpPr>
        <p:spPr>
          <a:xfrm>
            <a:off x="1752600" y="2362200"/>
            <a:ext cx="4762500" cy="3733800"/>
          </a:xfrm>
        </p:spPr>
        <p:txBody>
          <a:bodyPr/>
          <a:lstStyle/>
          <a:p>
            <a:pPr eaLnBrk="1" hangingPunct="1"/>
            <a:r>
              <a:rPr lang="pt-PT" altLang="pt-PT" sz="1600" dirty="0"/>
              <a:t>Given the information at a given moment its is possible to prefict traffic intensity </a:t>
            </a:r>
            <a:r>
              <a:rPr lang="pt-PT" altLang="pt-PT" sz="1600"/>
              <a:t>at each </a:t>
            </a:r>
            <a:r>
              <a:rPr lang="pt-PT" altLang="pt-PT" sz="1600" dirty="0"/>
              <a:t>point in:</a:t>
            </a:r>
          </a:p>
          <a:p>
            <a:pPr marL="0" indent="0" eaLnBrk="1" hangingPunct="1">
              <a:buNone/>
            </a:pPr>
            <a:endParaRPr lang="pt-PT" altLang="pt-PT" sz="1600" dirty="0"/>
          </a:p>
          <a:p>
            <a:pPr lvl="1" eaLnBrk="1" hangingPunct="1"/>
            <a:r>
              <a:rPr lang="pt-PT" altLang="pt-PT" sz="1800" dirty="0"/>
              <a:t>5 minutes</a:t>
            </a:r>
          </a:p>
          <a:p>
            <a:pPr lvl="1" eaLnBrk="1" hangingPunct="1"/>
            <a:r>
              <a:rPr lang="pt-PT" altLang="pt-PT" sz="1800" dirty="0"/>
              <a:t>10 minutes</a:t>
            </a:r>
          </a:p>
          <a:p>
            <a:pPr lvl="1" eaLnBrk="1" hangingPunct="1"/>
            <a:r>
              <a:rPr lang="pt-PT" altLang="pt-PT" sz="1800" dirty="0"/>
              <a:t>20 minutes</a:t>
            </a:r>
          </a:p>
        </p:txBody>
      </p:sp>
    </p:spTree>
    <p:extLst>
      <p:ext uri="{BB962C8B-B14F-4D97-AF65-F5344CB8AC3E}">
        <p14:creationId xmlns:p14="http://schemas.microsoft.com/office/powerpoint/2010/main" val="22788340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mph" presetSubtype="2" repeatCount="indefinite" fill="hold" nodeType="clickEffect">
                                  <p:stCondLst>
                                    <p:cond delay="0"/>
                                  </p:stCondLst>
                                  <p:childTnLst>
                                    <p:animClr clrSpc="rgb" dir="cw">
                                      <p:cBhvr>
                                        <p:cTn id="6" dur="1000" fill="hold"/>
                                        <p:tgtEl>
                                          <p:spTgt spid="228397"/>
                                        </p:tgtEl>
                                        <p:attrNameLst>
                                          <p:attrName>stroke.color</p:attrName>
                                        </p:attrNameLst>
                                      </p:cBhvr>
                                      <p:to>
                                        <a:srgbClr val="FFFF00"/>
                                      </p:to>
                                    </p:animClr>
                                    <p:set>
                                      <p:cBhvr>
                                        <p:cTn id="7" dur="1000" fill="hold"/>
                                        <p:tgtEl>
                                          <p:spTgt spid="228397"/>
                                        </p:tgtEl>
                                        <p:attrNameLst>
                                          <p:attrName>stroke.on</p:attrName>
                                        </p:attrNameLst>
                                      </p:cBhvr>
                                      <p:to>
                                        <p:strVal val="true"/>
                                      </p:to>
                                    </p:set>
                                  </p:childTnLst>
                                </p:cTn>
                              </p:par>
                              <p:par>
                                <p:cTn id="8" presetID="7" presetClass="emph" presetSubtype="2" repeatCount="indefinite" fill="hold" nodeType="withEffect">
                                  <p:stCondLst>
                                    <p:cond delay="0"/>
                                  </p:stCondLst>
                                  <p:childTnLst>
                                    <p:animClr clrSpc="rgb" dir="cw">
                                      <p:cBhvr>
                                        <p:cTn id="9" dur="1000" fill="hold"/>
                                        <p:tgtEl>
                                          <p:spTgt spid="228366"/>
                                        </p:tgtEl>
                                        <p:attrNameLst>
                                          <p:attrName>stroke.color</p:attrName>
                                        </p:attrNameLst>
                                      </p:cBhvr>
                                      <p:to>
                                        <a:srgbClr val="FFFF00"/>
                                      </p:to>
                                    </p:animClr>
                                    <p:set>
                                      <p:cBhvr>
                                        <p:cTn id="10" dur="1000" fill="hold"/>
                                        <p:tgtEl>
                                          <p:spTgt spid="228366"/>
                                        </p:tgtEl>
                                        <p:attrNameLst>
                                          <p:attrName>stroke.on</p:attrName>
                                        </p:attrNameLst>
                                      </p:cBhvr>
                                      <p:to>
                                        <p:strVal val="true"/>
                                      </p:to>
                                    </p:set>
                                  </p:childTnLst>
                                </p:cTn>
                              </p:par>
                              <p:par>
                                <p:cTn id="11" presetID="7" presetClass="emph" presetSubtype="2" repeatCount="indefinite" fill="hold" nodeType="withEffect">
                                  <p:stCondLst>
                                    <p:cond delay="0"/>
                                  </p:stCondLst>
                                  <p:childTnLst>
                                    <p:animClr clrSpc="rgb" dir="cw">
                                      <p:cBhvr>
                                        <p:cTn id="12" dur="1000" fill="hold"/>
                                        <p:tgtEl>
                                          <p:spTgt spid="228394"/>
                                        </p:tgtEl>
                                        <p:attrNameLst>
                                          <p:attrName>stroke.color</p:attrName>
                                        </p:attrNameLst>
                                      </p:cBhvr>
                                      <p:to>
                                        <a:srgbClr val="FFFF00"/>
                                      </p:to>
                                    </p:animClr>
                                    <p:set>
                                      <p:cBhvr>
                                        <p:cTn id="13" dur="1000" fill="hold"/>
                                        <p:tgtEl>
                                          <p:spTgt spid="228394"/>
                                        </p:tgtEl>
                                        <p:attrNameLst>
                                          <p:attrName>stroke.on</p:attrName>
                                        </p:attrNameLst>
                                      </p:cBhvr>
                                      <p:to>
                                        <p:strVal val="tru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12F07-FED1-4B48-A87A-8090D619D6E5}"/>
              </a:ext>
            </a:extLst>
          </p:cNvPr>
          <p:cNvSpPr>
            <a:spLocks noGrp="1"/>
          </p:cNvSpPr>
          <p:nvPr>
            <p:ph type="title"/>
          </p:nvPr>
        </p:nvSpPr>
        <p:spPr>
          <a:xfrm>
            <a:off x="831850" y="842168"/>
            <a:ext cx="10515600" cy="2852737"/>
          </a:xfrm>
        </p:spPr>
        <p:txBody>
          <a:bodyPr>
            <a:normAutofit/>
          </a:bodyPr>
          <a:lstStyle/>
          <a:p>
            <a:pPr algn="ctr"/>
            <a:r>
              <a:rPr lang="pt-PT" sz="3600" dirty="0"/>
              <a:t>Network optimization in mobility management</a:t>
            </a:r>
          </a:p>
        </p:txBody>
      </p:sp>
      <p:sp>
        <p:nvSpPr>
          <p:cNvPr id="3" name="Text Placeholder 2">
            <a:extLst>
              <a:ext uri="{FF2B5EF4-FFF2-40B4-BE49-F238E27FC236}">
                <a16:creationId xmlns:a16="http://schemas.microsoft.com/office/drawing/2014/main" id="{B43A3032-A82D-4C4F-82A7-053299B82F3B}"/>
              </a:ext>
            </a:extLst>
          </p:cNvPr>
          <p:cNvSpPr>
            <a:spLocks noGrp="1"/>
          </p:cNvSpPr>
          <p:nvPr>
            <p:ph type="body" idx="1"/>
          </p:nvPr>
        </p:nvSpPr>
        <p:spPr/>
        <p:txBody>
          <a:bodyPr/>
          <a:lstStyle/>
          <a:p>
            <a:endParaRPr lang="pt-PT"/>
          </a:p>
        </p:txBody>
      </p:sp>
    </p:spTree>
    <p:extLst>
      <p:ext uri="{BB962C8B-B14F-4D97-AF65-F5344CB8AC3E}">
        <p14:creationId xmlns:p14="http://schemas.microsoft.com/office/powerpoint/2010/main" val="7245167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sz="4000" dirty="0">
                <a:latin typeface="Arial" panose="020B0604020202020204" pitchFamily="34" charset="0"/>
                <a:cs typeface="Arial" panose="020B0604020202020204" pitchFamily="34" charset="0"/>
              </a:rPr>
              <a:t>Shortest path</a:t>
            </a:r>
          </a:p>
        </p:txBody>
      </p:sp>
      <p:sp>
        <p:nvSpPr>
          <p:cNvPr id="6148" name="Oval 4"/>
          <p:cNvSpPr>
            <a:spLocks noChangeArrowheads="1"/>
          </p:cNvSpPr>
          <p:nvPr/>
        </p:nvSpPr>
        <p:spPr bwMode="auto">
          <a:xfrm>
            <a:off x="2973388" y="4038600"/>
            <a:ext cx="457200" cy="3810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1</a:t>
            </a:r>
          </a:p>
        </p:txBody>
      </p:sp>
      <p:sp>
        <p:nvSpPr>
          <p:cNvPr id="6150" name="Oval 6"/>
          <p:cNvSpPr>
            <a:spLocks noChangeArrowheads="1"/>
          </p:cNvSpPr>
          <p:nvPr/>
        </p:nvSpPr>
        <p:spPr bwMode="auto">
          <a:xfrm>
            <a:off x="5183188" y="2209800"/>
            <a:ext cx="457200" cy="3810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2</a:t>
            </a:r>
          </a:p>
        </p:txBody>
      </p:sp>
      <p:sp>
        <p:nvSpPr>
          <p:cNvPr id="6151" name="Oval 7"/>
          <p:cNvSpPr>
            <a:spLocks noChangeArrowheads="1"/>
          </p:cNvSpPr>
          <p:nvPr/>
        </p:nvSpPr>
        <p:spPr bwMode="auto">
          <a:xfrm>
            <a:off x="5335588" y="4114800"/>
            <a:ext cx="457200" cy="3810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3</a:t>
            </a:r>
          </a:p>
        </p:txBody>
      </p:sp>
      <p:sp>
        <p:nvSpPr>
          <p:cNvPr id="6152" name="Oval 8"/>
          <p:cNvSpPr>
            <a:spLocks noChangeArrowheads="1"/>
          </p:cNvSpPr>
          <p:nvPr/>
        </p:nvSpPr>
        <p:spPr bwMode="auto">
          <a:xfrm>
            <a:off x="5411788" y="5867400"/>
            <a:ext cx="457200" cy="3810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4</a:t>
            </a:r>
          </a:p>
        </p:txBody>
      </p:sp>
      <p:sp>
        <p:nvSpPr>
          <p:cNvPr id="6153" name="Oval 9"/>
          <p:cNvSpPr>
            <a:spLocks noChangeArrowheads="1"/>
          </p:cNvSpPr>
          <p:nvPr/>
        </p:nvSpPr>
        <p:spPr bwMode="auto">
          <a:xfrm>
            <a:off x="8154988" y="3124200"/>
            <a:ext cx="457200" cy="3810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6</a:t>
            </a:r>
          </a:p>
        </p:txBody>
      </p:sp>
      <p:sp>
        <p:nvSpPr>
          <p:cNvPr id="6154" name="Oval 10"/>
          <p:cNvSpPr>
            <a:spLocks noChangeArrowheads="1"/>
          </p:cNvSpPr>
          <p:nvPr/>
        </p:nvSpPr>
        <p:spPr bwMode="auto">
          <a:xfrm>
            <a:off x="8154988" y="5029200"/>
            <a:ext cx="457200" cy="3810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5</a:t>
            </a:r>
          </a:p>
        </p:txBody>
      </p:sp>
      <p:sp>
        <p:nvSpPr>
          <p:cNvPr id="6155" name="Line 11"/>
          <p:cNvSpPr>
            <a:spLocks noChangeShapeType="1"/>
          </p:cNvSpPr>
          <p:nvPr/>
        </p:nvSpPr>
        <p:spPr bwMode="auto">
          <a:xfrm flipV="1">
            <a:off x="3354388" y="2514600"/>
            <a:ext cx="1905000" cy="15240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6156" name="Line 12"/>
          <p:cNvSpPr>
            <a:spLocks noChangeShapeType="1"/>
          </p:cNvSpPr>
          <p:nvPr/>
        </p:nvSpPr>
        <p:spPr bwMode="auto">
          <a:xfrm>
            <a:off x="3430588" y="4267200"/>
            <a:ext cx="1905000" cy="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6157" name="Line 13"/>
          <p:cNvSpPr>
            <a:spLocks noChangeShapeType="1"/>
          </p:cNvSpPr>
          <p:nvPr/>
        </p:nvSpPr>
        <p:spPr bwMode="auto">
          <a:xfrm>
            <a:off x="3278188" y="4419600"/>
            <a:ext cx="2209800" cy="15240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6159" name="Line 15"/>
          <p:cNvSpPr>
            <a:spLocks noChangeShapeType="1"/>
          </p:cNvSpPr>
          <p:nvPr/>
        </p:nvSpPr>
        <p:spPr bwMode="auto">
          <a:xfrm>
            <a:off x="5487988" y="2590800"/>
            <a:ext cx="0" cy="15240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6160" name="Line 16"/>
          <p:cNvSpPr>
            <a:spLocks noChangeShapeType="1"/>
          </p:cNvSpPr>
          <p:nvPr/>
        </p:nvSpPr>
        <p:spPr bwMode="auto">
          <a:xfrm>
            <a:off x="5487988" y="4495800"/>
            <a:ext cx="0" cy="14478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6161" name="Line 17"/>
          <p:cNvSpPr>
            <a:spLocks noChangeShapeType="1"/>
          </p:cNvSpPr>
          <p:nvPr/>
        </p:nvSpPr>
        <p:spPr bwMode="auto">
          <a:xfrm>
            <a:off x="5640388" y="2362200"/>
            <a:ext cx="2514600" cy="9144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6162" name="Line 18"/>
          <p:cNvSpPr>
            <a:spLocks noChangeShapeType="1"/>
          </p:cNvSpPr>
          <p:nvPr/>
        </p:nvSpPr>
        <p:spPr bwMode="auto">
          <a:xfrm flipV="1">
            <a:off x="5792788" y="3352800"/>
            <a:ext cx="2362200" cy="9144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6164" name="Line 20"/>
          <p:cNvSpPr>
            <a:spLocks noChangeShapeType="1"/>
          </p:cNvSpPr>
          <p:nvPr/>
        </p:nvSpPr>
        <p:spPr bwMode="auto">
          <a:xfrm>
            <a:off x="5792788" y="4343400"/>
            <a:ext cx="2362200" cy="7620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6165" name="Line 21"/>
          <p:cNvSpPr>
            <a:spLocks noChangeShapeType="1"/>
          </p:cNvSpPr>
          <p:nvPr/>
        </p:nvSpPr>
        <p:spPr bwMode="auto">
          <a:xfrm flipV="1">
            <a:off x="5868988" y="5257800"/>
            <a:ext cx="2286000" cy="7620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6166" name="Line 22"/>
          <p:cNvSpPr>
            <a:spLocks noChangeShapeType="1"/>
          </p:cNvSpPr>
          <p:nvPr/>
        </p:nvSpPr>
        <p:spPr bwMode="auto">
          <a:xfrm>
            <a:off x="8383588" y="3505200"/>
            <a:ext cx="0" cy="15240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6167" name="Text Box 23"/>
          <p:cNvSpPr txBox="1">
            <a:spLocks noChangeArrowheads="1"/>
          </p:cNvSpPr>
          <p:nvPr/>
        </p:nvSpPr>
        <p:spPr bwMode="auto">
          <a:xfrm>
            <a:off x="4024313" y="30892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3</a:t>
            </a:r>
          </a:p>
        </p:txBody>
      </p:sp>
      <p:sp>
        <p:nvSpPr>
          <p:cNvPr id="6168" name="Text Box 24"/>
          <p:cNvSpPr txBox="1">
            <a:spLocks noChangeArrowheads="1"/>
          </p:cNvSpPr>
          <p:nvPr/>
        </p:nvSpPr>
        <p:spPr bwMode="auto">
          <a:xfrm>
            <a:off x="4329113" y="39274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7</a:t>
            </a:r>
          </a:p>
        </p:txBody>
      </p:sp>
      <p:sp>
        <p:nvSpPr>
          <p:cNvPr id="6169" name="Text Box 25"/>
          <p:cNvSpPr txBox="1">
            <a:spLocks noChangeArrowheads="1"/>
          </p:cNvSpPr>
          <p:nvPr/>
        </p:nvSpPr>
        <p:spPr bwMode="auto">
          <a:xfrm>
            <a:off x="4329113" y="49942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4</a:t>
            </a:r>
          </a:p>
        </p:txBody>
      </p:sp>
      <p:sp>
        <p:nvSpPr>
          <p:cNvPr id="6170" name="Text Box 26"/>
          <p:cNvSpPr txBox="1">
            <a:spLocks noChangeArrowheads="1"/>
          </p:cNvSpPr>
          <p:nvPr/>
        </p:nvSpPr>
        <p:spPr bwMode="auto">
          <a:xfrm>
            <a:off x="5395913" y="30892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2</a:t>
            </a:r>
          </a:p>
        </p:txBody>
      </p:sp>
      <p:sp>
        <p:nvSpPr>
          <p:cNvPr id="6172" name="Text Box 28"/>
          <p:cNvSpPr txBox="1">
            <a:spLocks noChangeArrowheads="1"/>
          </p:cNvSpPr>
          <p:nvPr/>
        </p:nvSpPr>
        <p:spPr bwMode="auto">
          <a:xfrm>
            <a:off x="5472113" y="48418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1</a:t>
            </a:r>
          </a:p>
        </p:txBody>
      </p:sp>
      <p:sp>
        <p:nvSpPr>
          <p:cNvPr id="6173" name="Text Box 29"/>
          <p:cNvSpPr txBox="1">
            <a:spLocks noChangeArrowheads="1"/>
          </p:cNvSpPr>
          <p:nvPr/>
        </p:nvSpPr>
        <p:spPr bwMode="auto">
          <a:xfrm>
            <a:off x="6615113" y="23272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9</a:t>
            </a:r>
          </a:p>
        </p:txBody>
      </p:sp>
      <p:sp>
        <p:nvSpPr>
          <p:cNvPr id="6174" name="Text Box 30"/>
          <p:cNvSpPr txBox="1">
            <a:spLocks noChangeArrowheads="1"/>
          </p:cNvSpPr>
          <p:nvPr/>
        </p:nvSpPr>
        <p:spPr bwMode="auto">
          <a:xfrm>
            <a:off x="6767513" y="34702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6</a:t>
            </a:r>
          </a:p>
        </p:txBody>
      </p:sp>
      <p:sp>
        <p:nvSpPr>
          <p:cNvPr id="6175" name="Text Box 31"/>
          <p:cNvSpPr txBox="1">
            <a:spLocks noChangeArrowheads="1"/>
          </p:cNvSpPr>
          <p:nvPr/>
        </p:nvSpPr>
        <p:spPr bwMode="auto">
          <a:xfrm>
            <a:off x="6996113" y="44608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3</a:t>
            </a:r>
          </a:p>
        </p:txBody>
      </p:sp>
      <p:sp>
        <p:nvSpPr>
          <p:cNvPr id="6176" name="Text Box 32"/>
          <p:cNvSpPr txBox="1">
            <a:spLocks noChangeArrowheads="1"/>
          </p:cNvSpPr>
          <p:nvPr/>
        </p:nvSpPr>
        <p:spPr bwMode="auto">
          <a:xfrm>
            <a:off x="6538913" y="54514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3</a:t>
            </a:r>
          </a:p>
        </p:txBody>
      </p:sp>
      <p:sp>
        <p:nvSpPr>
          <p:cNvPr id="6177" name="Text Box 33"/>
          <p:cNvSpPr txBox="1">
            <a:spLocks noChangeArrowheads="1"/>
          </p:cNvSpPr>
          <p:nvPr/>
        </p:nvSpPr>
        <p:spPr bwMode="auto">
          <a:xfrm>
            <a:off x="8291513" y="39274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sz="4000" dirty="0">
                <a:latin typeface="Arial" panose="020B0604020202020204" pitchFamily="34" charset="0"/>
                <a:cs typeface="Arial" panose="020B0604020202020204" pitchFamily="34" charset="0"/>
              </a:rPr>
              <a:t>Minimum spanning tree</a:t>
            </a:r>
          </a:p>
        </p:txBody>
      </p:sp>
      <p:sp>
        <p:nvSpPr>
          <p:cNvPr id="20483" name="Rectangle 3"/>
          <p:cNvSpPr>
            <a:spLocks noGrp="1" noChangeArrowheads="1"/>
          </p:cNvSpPr>
          <p:nvPr>
            <p:ph type="body" idx="1"/>
          </p:nvPr>
        </p:nvSpPr>
        <p:spPr/>
        <p:txBody>
          <a:bodyPr/>
          <a:lstStyle/>
          <a:p>
            <a:pPr marL="0" indent="0">
              <a:buNone/>
            </a:pPr>
            <a:r>
              <a:rPr lang="en-US" dirty="0"/>
              <a:t>Initial graph</a:t>
            </a:r>
          </a:p>
        </p:txBody>
      </p:sp>
      <p:sp>
        <p:nvSpPr>
          <p:cNvPr id="20484" name="Oval 4"/>
          <p:cNvSpPr>
            <a:spLocks noChangeArrowheads="1"/>
          </p:cNvSpPr>
          <p:nvPr/>
        </p:nvSpPr>
        <p:spPr bwMode="auto">
          <a:xfrm>
            <a:off x="3049588" y="3733800"/>
            <a:ext cx="381000" cy="3810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G</a:t>
            </a:r>
          </a:p>
        </p:txBody>
      </p:sp>
      <p:sp>
        <p:nvSpPr>
          <p:cNvPr id="20485" name="Oval 5"/>
          <p:cNvSpPr>
            <a:spLocks noChangeArrowheads="1"/>
          </p:cNvSpPr>
          <p:nvPr/>
        </p:nvSpPr>
        <p:spPr bwMode="auto">
          <a:xfrm>
            <a:off x="3963988" y="2667000"/>
            <a:ext cx="381000" cy="3810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A</a:t>
            </a:r>
          </a:p>
        </p:txBody>
      </p:sp>
      <p:sp>
        <p:nvSpPr>
          <p:cNvPr id="20486" name="Oval 6"/>
          <p:cNvSpPr>
            <a:spLocks noChangeArrowheads="1"/>
          </p:cNvSpPr>
          <p:nvPr/>
        </p:nvSpPr>
        <p:spPr bwMode="auto">
          <a:xfrm>
            <a:off x="3659188" y="5181600"/>
            <a:ext cx="381000" cy="3810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F</a:t>
            </a:r>
          </a:p>
        </p:txBody>
      </p:sp>
      <p:sp>
        <p:nvSpPr>
          <p:cNvPr id="20487" name="Oval 7"/>
          <p:cNvSpPr>
            <a:spLocks noChangeArrowheads="1"/>
          </p:cNvSpPr>
          <p:nvPr/>
        </p:nvSpPr>
        <p:spPr bwMode="auto">
          <a:xfrm>
            <a:off x="5564188" y="3657600"/>
            <a:ext cx="381000" cy="3810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C</a:t>
            </a:r>
          </a:p>
        </p:txBody>
      </p:sp>
      <p:sp>
        <p:nvSpPr>
          <p:cNvPr id="20488" name="Oval 8"/>
          <p:cNvSpPr>
            <a:spLocks noChangeArrowheads="1"/>
          </p:cNvSpPr>
          <p:nvPr/>
        </p:nvSpPr>
        <p:spPr bwMode="auto">
          <a:xfrm>
            <a:off x="7469188" y="2590800"/>
            <a:ext cx="381000" cy="3810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B</a:t>
            </a:r>
          </a:p>
        </p:txBody>
      </p:sp>
      <p:sp>
        <p:nvSpPr>
          <p:cNvPr id="20489" name="Oval 9"/>
          <p:cNvSpPr>
            <a:spLocks noChangeArrowheads="1"/>
          </p:cNvSpPr>
          <p:nvPr/>
        </p:nvSpPr>
        <p:spPr bwMode="auto">
          <a:xfrm>
            <a:off x="6478588" y="5181600"/>
            <a:ext cx="381000" cy="3810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E</a:t>
            </a:r>
          </a:p>
        </p:txBody>
      </p:sp>
      <p:sp>
        <p:nvSpPr>
          <p:cNvPr id="20490" name="Oval 10"/>
          <p:cNvSpPr>
            <a:spLocks noChangeArrowheads="1"/>
          </p:cNvSpPr>
          <p:nvPr/>
        </p:nvSpPr>
        <p:spPr bwMode="auto">
          <a:xfrm>
            <a:off x="8688388" y="5105400"/>
            <a:ext cx="381000" cy="3810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D</a:t>
            </a:r>
          </a:p>
        </p:txBody>
      </p:sp>
      <p:sp>
        <p:nvSpPr>
          <p:cNvPr id="20491" name="Line 11"/>
          <p:cNvSpPr>
            <a:spLocks noChangeShapeType="1"/>
          </p:cNvSpPr>
          <p:nvPr/>
        </p:nvSpPr>
        <p:spPr bwMode="auto">
          <a:xfrm flipV="1">
            <a:off x="3354388" y="2971800"/>
            <a:ext cx="609600" cy="7620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20492" name="Line 12"/>
          <p:cNvSpPr>
            <a:spLocks noChangeShapeType="1"/>
          </p:cNvSpPr>
          <p:nvPr/>
        </p:nvSpPr>
        <p:spPr bwMode="auto">
          <a:xfrm>
            <a:off x="3278188" y="4038600"/>
            <a:ext cx="457200" cy="11430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20493" name="Line 13"/>
          <p:cNvSpPr>
            <a:spLocks noChangeShapeType="1"/>
          </p:cNvSpPr>
          <p:nvPr/>
        </p:nvSpPr>
        <p:spPr bwMode="auto">
          <a:xfrm flipH="1">
            <a:off x="3735388" y="3048000"/>
            <a:ext cx="381000" cy="21336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20494" name="Line 14"/>
          <p:cNvSpPr>
            <a:spLocks noChangeShapeType="1"/>
          </p:cNvSpPr>
          <p:nvPr/>
        </p:nvSpPr>
        <p:spPr bwMode="auto">
          <a:xfrm>
            <a:off x="4344988" y="2895600"/>
            <a:ext cx="1219200" cy="8382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20495" name="Line 15"/>
          <p:cNvSpPr>
            <a:spLocks noChangeShapeType="1"/>
          </p:cNvSpPr>
          <p:nvPr/>
        </p:nvSpPr>
        <p:spPr bwMode="auto">
          <a:xfrm flipV="1">
            <a:off x="3963988" y="3810000"/>
            <a:ext cx="1600200" cy="14478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20496" name="Line 16"/>
          <p:cNvSpPr>
            <a:spLocks noChangeShapeType="1"/>
          </p:cNvSpPr>
          <p:nvPr/>
        </p:nvSpPr>
        <p:spPr bwMode="auto">
          <a:xfrm>
            <a:off x="3963988" y="5257800"/>
            <a:ext cx="2514600" cy="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20497" name="Line 17"/>
          <p:cNvSpPr>
            <a:spLocks noChangeShapeType="1"/>
          </p:cNvSpPr>
          <p:nvPr/>
        </p:nvSpPr>
        <p:spPr bwMode="auto">
          <a:xfrm>
            <a:off x="5868988" y="3962400"/>
            <a:ext cx="609600" cy="12954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20498" name="Line 18"/>
          <p:cNvSpPr>
            <a:spLocks noChangeShapeType="1"/>
          </p:cNvSpPr>
          <p:nvPr/>
        </p:nvSpPr>
        <p:spPr bwMode="auto">
          <a:xfrm>
            <a:off x="6859588" y="5257800"/>
            <a:ext cx="1828800" cy="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20499" name="Line 19"/>
          <p:cNvSpPr>
            <a:spLocks noChangeShapeType="1"/>
          </p:cNvSpPr>
          <p:nvPr/>
        </p:nvSpPr>
        <p:spPr bwMode="auto">
          <a:xfrm>
            <a:off x="7773988" y="2895600"/>
            <a:ext cx="914400" cy="22860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20500" name="Line 20"/>
          <p:cNvSpPr>
            <a:spLocks noChangeShapeType="1"/>
          </p:cNvSpPr>
          <p:nvPr/>
        </p:nvSpPr>
        <p:spPr bwMode="auto">
          <a:xfrm flipV="1">
            <a:off x="6707188" y="2971800"/>
            <a:ext cx="914400" cy="22098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20501" name="Line 21"/>
          <p:cNvSpPr>
            <a:spLocks noChangeShapeType="1"/>
          </p:cNvSpPr>
          <p:nvPr/>
        </p:nvSpPr>
        <p:spPr bwMode="auto">
          <a:xfrm>
            <a:off x="4344988" y="2819400"/>
            <a:ext cx="3124200" cy="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20502" name="Line 22"/>
          <p:cNvSpPr>
            <a:spLocks noChangeShapeType="1"/>
          </p:cNvSpPr>
          <p:nvPr/>
        </p:nvSpPr>
        <p:spPr bwMode="auto">
          <a:xfrm flipV="1">
            <a:off x="5868988" y="2819400"/>
            <a:ext cx="1600200" cy="9144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20503" name="Text Box 23"/>
          <p:cNvSpPr txBox="1">
            <a:spLocks noChangeArrowheads="1"/>
          </p:cNvSpPr>
          <p:nvPr/>
        </p:nvSpPr>
        <p:spPr bwMode="auto">
          <a:xfrm>
            <a:off x="3567113" y="30892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5</a:t>
            </a:r>
          </a:p>
        </p:txBody>
      </p:sp>
      <p:sp>
        <p:nvSpPr>
          <p:cNvPr id="20504" name="Text Box 24"/>
          <p:cNvSpPr txBox="1">
            <a:spLocks noChangeArrowheads="1"/>
          </p:cNvSpPr>
          <p:nvPr/>
        </p:nvSpPr>
        <p:spPr bwMode="auto">
          <a:xfrm>
            <a:off x="3338513" y="42322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6</a:t>
            </a:r>
          </a:p>
        </p:txBody>
      </p:sp>
      <p:sp>
        <p:nvSpPr>
          <p:cNvPr id="20505" name="Text Box 25"/>
          <p:cNvSpPr txBox="1">
            <a:spLocks noChangeArrowheads="1"/>
          </p:cNvSpPr>
          <p:nvPr/>
        </p:nvSpPr>
        <p:spPr bwMode="auto">
          <a:xfrm>
            <a:off x="3871913" y="3470275"/>
            <a:ext cx="4889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10</a:t>
            </a:r>
          </a:p>
        </p:txBody>
      </p:sp>
      <p:sp>
        <p:nvSpPr>
          <p:cNvPr id="20506" name="Text Box 26"/>
          <p:cNvSpPr txBox="1">
            <a:spLocks noChangeArrowheads="1"/>
          </p:cNvSpPr>
          <p:nvPr/>
        </p:nvSpPr>
        <p:spPr bwMode="auto">
          <a:xfrm>
            <a:off x="5853113" y="25558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7</a:t>
            </a:r>
          </a:p>
        </p:txBody>
      </p:sp>
      <p:sp>
        <p:nvSpPr>
          <p:cNvPr id="20507" name="Text Box 27"/>
          <p:cNvSpPr txBox="1">
            <a:spLocks noChangeArrowheads="1"/>
          </p:cNvSpPr>
          <p:nvPr/>
        </p:nvSpPr>
        <p:spPr bwMode="auto">
          <a:xfrm>
            <a:off x="4938713" y="30892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6</a:t>
            </a:r>
          </a:p>
        </p:txBody>
      </p:sp>
      <p:sp>
        <p:nvSpPr>
          <p:cNvPr id="20508" name="Text Box 28"/>
          <p:cNvSpPr txBox="1">
            <a:spLocks noChangeArrowheads="1"/>
          </p:cNvSpPr>
          <p:nvPr/>
        </p:nvSpPr>
        <p:spPr bwMode="auto">
          <a:xfrm>
            <a:off x="4481513" y="43846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9</a:t>
            </a:r>
          </a:p>
        </p:txBody>
      </p:sp>
      <p:sp>
        <p:nvSpPr>
          <p:cNvPr id="20509" name="Text Box 29"/>
          <p:cNvSpPr txBox="1">
            <a:spLocks noChangeArrowheads="1"/>
          </p:cNvSpPr>
          <p:nvPr/>
        </p:nvSpPr>
        <p:spPr bwMode="auto">
          <a:xfrm>
            <a:off x="6005513" y="41560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7</a:t>
            </a:r>
          </a:p>
        </p:txBody>
      </p:sp>
      <p:sp>
        <p:nvSpPr>
          <p:cNvPr id="20510" name="Text Box 30"/>
          <p:cNvSpPr txBox="1">
            <a:spLocks noChangeArrowheads="1"/>
          </p:cNvSpPr>
          <p:nvPr/>
        </p:nvSpPr>
        <p:spPr bwMode="auto">
          <a:xfrm>
            <a:off x="4938713" y="49942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5</a:t>
            </a:r>
          </a:p>
        </p:txBody>
      </p:sp>
      <p:sp>
        <p:nvSpPr>
          <p:cNvPr id="20511" name="Text Box 31"/>
          <p:cNvSpPr txBox="1">
            <a:spLocks noChangeArrowheads="1"/>
          </p:cNvSpPr>
          <p:nvPr/>
        </p:nvSpPr>
        <p:spPr bwMode="auto">
          <a:xfrm>
            <a:off x="7681913" y="49942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5</a:t>
            </a:r>
          </a:p>
        </p:txBody>
      </p:sp>
      <p:sp>
        <p:nvSpPr>
          <p:cNvPr id="20512" name="Text Box 32"/>
          <p:cNvSpPr txBox="1">
            <a:spLocks noChangeArrowheads="1"/>
          </p:cNvSpPr>
          <p:nvPr/>
        </p:nvSpPr>
        <p:spPr bwMode="auto">
          <a:xfrm>
            <a:off x="7072313" y="36988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9</a:t>
            </a:r>
          </a:p>
        </p:txBody>
      </p:sp>
      <p:sp>
        <p:nvSpPr>
          <p:cNvPr id="20513" name="Text Box 33"/>
          <p:cNvSpPr txBox="1">
            <a:spLocks noChangeArrowheads="1"/>
          </p:cNvSpPr>
          <p:nvPr/>
        </p:nvSpPr>
        <p:spPr bwMode="auto">
          <a:xfrm>
            <a:off x="6310313" y="30892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5</a:t>
            </a:r>
          </a:p>
        </p:txBody>
      </p:sp>
      <p:sp>
        <p:nvSpPr>
          <p:cNvPr id="20514" name="Text Box 34"/>
          <p:cNvSpPr txBox="1">
            <a:spLocks noChangeArrowheads="1"/>
          </p:cNvSpPr>
          <p:nvPr/>
        </p:nvSpPr>
        <p:spPr bwMode="auto">
          <a:xfrm>
            <a:off x="8062913" y="36988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sz="4000" dirty="0">
                <a:latin typeface="Arial" panose="020B0604020202020204" pitchFamily="34" charset="0"/>
                <a:cs typeface="Arial" panose="020B0604020202020204" pitchFamily="34" charset="0"/>
              </a:rPr>
              <a:t>Minimum spanning tree</a:t>
            </a:r>
          </a:p>
        </p:txBody>
      </p:sp>
      <p:sp>
        <p:nvSpPr>
          <p:cNvPr id="22531" name="Rectangle 3"/>
          <p:cNvSpPr>
            <a:spLocks noGrp="1" noChangeArrowheads="1"/>
          </p:cNvSpPr>
          <p:nvPr>
            <p:ph type="body" idx="1"/>
          </p:nvPr>
        </p:nvSpPr>
        <p:spPr/>
        <p:txBody>
          <a:bodyPr/>
          <a:lstStyle/>
          <a:p>
            <a:pPr marL="0" indent="0">
              <a:buNone/>
            </a:pPr>
            <a:r>
              <a:rPr lang="en-US" sz="2800" dirty="0">
                <a:latin typeface="Arial" panose="020B0604020202020204" pitchFamily="34" charset="0"/>
                <a:cs typeface="Arial" panose="020B0604020202020204" pitchFamily="34" charset="0"/>
              </a:rPr>
              <a:t>Starting in A, connect to  G….</a:t>
            </a:r>
          </a:p>
        </p:txBody>
      </p:sp>
      <p:sp>
        <p:nvSpPr>
          <p:cNvPr id="22532" name="Oval 4"/>
          <p:cNvSpPr>
            <a:spLocks noChangeArrowheads="1"/>
          </p:cNvSpPr>
          <p:nvPr/>
        </p:nvSpPr>
        <p:spPr bwMode="auto">
          <a:xfrm>
            <a:off x="3049588" y="3733800"/>
            <a:ext cx="381000" cy="3810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G</a:t>
            </a:r>
          </a:p>
        </p:txBody>
      </p:sp>
      <p:sp>
        <p:nvSpPr>
          <p:cNvPr id="22533" name="Oval 5"/>
          <p:cNvSpPr>
            <a:spLocks noChangeArrowheads="1"/>
          </p:cNvSpPr>
          <p:nvPr/>
        </p:nvSpPr>
        <p:spPr bwMode="auto">
          <a:xfrm>
            <a:off x="3963988" y="2667000"/>
            <a:ext cx="381000" cy="3810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A</a:t>
            </a:r>
          </a:p>
        </p:txBody>
      </p:sp>
      <p:sp>
        <p:nvSpPr>
          <p:cNvPr id="22534" name="Oval 6"/>
          <p:cNvSpPr>
            <a:spLocks noChangeArrowheads="1"/>
          </p:cNvSpPr>
          <p:nvPr/>
        </p:nvSpPr>
        <p:spPr bwMode="auto">
          <a:xfrm>
            <a:off x="3659188" y="5181600"/>
            <a:ext cx="381000" cy="3810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F</a:t>
            </a:r>
          </a:p>
        </p:txBody>
      </p:sp>
      <p:sp>
        <p:nvSpPr>
          <p:cNvPr id="22535" name="Oval 7"/>
          <p:cNvSpPr>
            <a:spLocks noChangeArrowheads="1"/>
          </p:cNvSpPr>
          <p:nvPr/>
        </p:nvSpPr>
        <p:spPr bwMode="auto">
          <a:xfrm>
            <a:off x="5564188" y="3657600"/>
            <a:ext cx="381000" cy="3810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C</a:t>
            </a:r>
          </a:p>
        </p:txBody>
      </p:sp>
      <p:sp>
        <p:nvSpPr>
          <p:cNvPr id="22536" name="Oval 8"/>
          <p:cNvSpPr>
            <a:spLocks noChangeArrowheads="1"/>
          </p:cNvSpPr>
          <p:nvPr/>
        </p:nvSpPr>
        <p:spPr bwMode="auto">
          <a:xfrm>
            <a:off x="7469188" y="2590800"/>
            <a:ext cx="381000" cy="3810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B</a:t>
            </a:r>
          </a:p>
        </p:txBody>
      </p:sp>
      <p:sp>
        <p:nvSpPr>
          <p:cNvPr id="22537" name="Oval 9"/>
          <p:cNvSpPr>
            <a:spLocks noChangeArrowheads="1"/>
          </p:cNvSpPr>
          <p:nvPr/>
        </p:nvSpPr>
        <p:spPr bwMode="auto">
          <a:xfrm>
            <a:off x="6478588" y="5181600"/>
            <a:ext cx="381000" cy="3810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E</a:t>
            </a:r>
          </a:p>
        </p:txBody>
      </p:sp>
      <p:sp>
        <p:nvSpPr>
          <p:cNvPr id="22538" name="Oval 10"/>
          <p:cNvSpPr>
            <a:spLocks noChangeArrowheads="1"/>
          </p:cNvSpPr>
          <p:nvPr/>
        </p:nvSpPr>
        <p:spPr bwMode="auto">
          <a:xfrm>
            <a:off x="8688388" y="5105400"/>
            <a:ext cx="381000" cy="3810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D</a:t>
            </a:r>
          </a:p>
        </p:txBody>
      </p:sp>
      <p:sp>
        <p:nvSpPr>
          <p:cNvPr id="22539" name="Line 11"/>
          <p:cNvSpPr>
            <a:spLocks noChangeShapeType="1"/>
          </p:cNvSpPr>
          <p:nvPr/>
        </p:nvSpPr>
        <p:spPr bwMode="auto">
          <a:xfrm flipV="1">
            <a:off x="3354388" y="2971800"/>
            <a:ext cx="609600" cy="7620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22540" name="Line 12"/>
          <p:cNvSpPr>
            <a:spLocks noChangeShapeType="1"/>
          </p:cNvSpPr>
          <p:nvPr/>
        </p:nvSpPr>
        <p:spPr bwMode="auto">
          <a:xfrm>
            <a:off x="3278188" y="4038600"/>
            <a:ext cx="457200" cy="11430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22542" name="Line 14"/>
          <p:cNvSpPr>
            <a:spLocks noChangeShapeType="1"/>
          </p:cNvSpPr>
          <p:nvPr/>
        </p:nvSpPr>
        <p:spPr bwMode="auto">
          <a:xfrm>
            <a:off x="4344988" y="2895600"/>
            <a:ext cx="1219200" cy="8382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22544" name="Line 16"/>
          <p:cNvSpPr>
            <a:spLocks noChangeShapeType="1"/>
          </p:cNvSpPr>
          <p:nvPr/>
        </p:nvSpPr>
        <p:spPr bwMode="auto">
          <a:xfrm>
            <a:off x="3963988" y="5257800"/>
            <a:ext cx="2514600" cy="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22546" name="Line 18"/>
          <p:cNvSpPr>
            <a:spLocks noChangeShapeType="1"/>
          </p:cNvSpPr>
          <p:nvPr/>
        </p:nvSpPr>
        <p:spPr bwMode="auto">
          <a:xfrm>
            <a:off x="6859588" y="5257800"/>
            <a:ext cx="1828800" cy="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22550" name="Line 22"/>
          <p:cNvSpPr>
            <a:spLocks noChangeShapeType="1"/>
          </p:cNvSpPr>
          <p:nvPr/>
        </p:nvSpPr>
        <p:spPr bwMode="auto">
          <a:xfrm flipV="1">
            <a:off x="5868988" y="2819400"/>
            <a:ext cx="1600200" cy="9144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22551" name="Text Box 23"/>
          <p:cNvSpPr txBox="1">
            <a:spLocks noChangeArrowheads="1"/>
          </p:cNvSpPr>
          <p:nvPr/>
        </p:nvSpPr>
        <p:spPr bwMode="auto">
          <a:xfrm>
            <a:off x="3567113" y="30892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5</a:t>
            </a:r>
          </a:p>
        </p:txBody>
      </p:sp>
      <p:sp>
        <p:nvSpPr>
          <p:cNvPr id="22552" name="Text Box 24"/>
          <p:cNvSpPr txBox="1">
            <a:spLocks noChangeArrowheads="1"/>
          </p:cNvSpPr>
          <p:nvPr/>
        </p:nvSpPr>
        <p:spPr bwMode="auto">
          <a:xfrm>
            <a:off x="3338513" y="42322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6</a:t>
            </a:r>
          </a:p>
        </p:txBody>
      </p:sp>
      <p:sp>
        <p:nvSpPr>
          <p:cNvPr id="22555" name="Text Box 27"/>
          <p:cNvSpPr txBox="1">
            <a:spLocks noChangeArrowheads="1"/>
          </p:cNvSpPr>
          <p:nvPr/>
        </p:nvSpPr>
        <p:spPr bwMode="auto">
          <a:xfrm>
            <a:off x="4938713" y="30892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6</a:t>
            </a:r>
          </a:p>
        </p:txBody>
      </p:sp>
      <p:sp>
        <p:nvSpPr>
          <p:cNvPr id="22558" name="Text Box 30"/>
          <p:cNvSpPr txBox="1">
            <a:spLocks noChangeArrowheads="1"/>
          </p:cNvSpPr>
          <p:nvPr/>
        </p:nvSpPr>
        <p:spPr bwMode="auto">
          <a:xfrm>
            <a:off x="4938713" y="49942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5</a:t>
            </a:r>
          </a:p>
        </p:txBody>
      </p:sp>
      <p:sp>
        <p:nvSpPr>
          <p:cNvPr id="22559" name="Text Box 31"/>
          <p:cNvSpPr txBox="1">
            <a:spLocks noChangeArrowheads="1"/>
          </p:cNvSpPr>
          <p:nvPr/>
        </p:nvSpPr>
        <p:spPr bwMode="auto">
          <a:xfrm>
            <a:off x="7681913" y="49942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5</a:t>
            </a:r>
          </a:p>
        </p:txBody>
      </p:sp>
      <p:sp>
        <p:nvSpPr>
          <p:cNvPr id="22561" name="Text Box 33"/>
          <p:cNvSpPr txBox="1">
            <a:spLocks noChangeArrowheads="1"/>
          </p:cNvSpPr>
          <p:nvPr/>
        </p:nvSpPr>
        <p:spPr bwMode="auto">
          <a:xfrm>
            <a:off x="6310313" y="30892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sz="4000" dirty="0">
                <a:latin typeface="Arial" panose="020B0604020202020204" pitchFamily="34" charset="0"/>
                <a:cs typeface="Arial" panose="020B0604020202020204" pitchFamily="34" charset="0"/>
              </a:rPr>
              <a:t>Chinese postman</a:t>
            </a:r>
          </a:p>
        </p:txBody>
      </p:sp>
      <p:sp>
        <p:nvSpPr>
          <p:cNvPr id="28675" name="Rectangle 3"/>
          <p:cNvSpPr>
            <a:spLocks noGrp="1" noChangeArrowheads="1"/>
          </p:cNvSpPr>
          <p:nvPr>
            <p:ph type="body" idx="1"/>
          </p:nvPr>
        </p:nvSpPr>
        <p:spPr/>
        <p:txBody>
          <a:bodyPr/>
          <a:lstStyle/>
          <a:p>
            <a:pPr lvl="1" algn="ctr">
              <a:buNone/>
            </a:pPr>
            <a:endParaRPr lang="en-US" dirty="0"/>
          </a:p>
          <a:p>
            <a:pPr lvl="1" algn="ctr">
              <a:buNone/>
            </a:pPr>
            <a:endParaRPr lang="en-US" dirty="0"/>
          </a:p>
          <a:p>
            <a:pPr lvl="1" algn="ctr">
              <a:buNone/>
            </a:pPr>
            <a:r>
              <a:rPr lang="en-US" dirty="0">
                <a:latin typeface="Arial" panose="020B0604020202020204" pitchFamily="34" charset="0"/>
                <a:cs typeface="Arial" panose="020B0604020202020204" pitchFamily="34" charset="0"/>
              </a:rPr>
              <a:t>Seek intuitive solutions to this arc covering problem</a:t>
            </a:r>
          </a:p>
        </p:txBody>
      </p:sp>
      <p:sp>
        <p:nvSpPr>
          <p:cNvPr id="28676" name="Oval 4"/>
          <p:cNvSpPr>
            <a:spLocks noChangeArrowheads="1"/>
          </p:cNvSpPr>
          <p:nvPr/>
        </p:nvSpPr>
        <p:spPr bwMode="auto">
          <a:xfrm>
            <a:off x="3201988" y="4267200"/>
            <a:ext cx="381000" cy="2286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d</a:t>
            </a:r>
          </a:p>
        </p:txBody>
      </p:sp>
      <p:sp>
        <p:nvSpPr>
          <p:cNvPr id="28677" name="Oval 5"/>
          <p:cNvSpPr>
            <a:spLocks noChangeArrowheads="1"/>
          </p:cNvSpPr>
          <p:nvPr/>
        </p:nvSpPr>
        <p:spPr bwMode="auto">
          <a:xfrm>
            <a:off x="3354388" y="5410200"/>
            <a:ext cx="381000" cy="2286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a</a:t>
            </a:r>
          </a:p>
        </p:txBody>
      </p:sp>
      <p:sp>
        <p:nvSpPr>
          <p:cNvPr id="28678" name="Oval 6"/>
          <p:cNvSpPr>
            <a:spLocks noChangeArrowheads="1"/>
          </p:cNvSpPr>
          <p:nvPr/>
        </p:nvSpPr>
        <p:spPr bwMode="auto">
          <a:xfrm>
            <a:off x="4954588" y="4724400"/>
            <a:ext cx="381000" cy="2286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c</a:t>
            </a:r>
          </a:p>
        </p:txBody>
      </p:sp>
      <p:sp>
        <p:nvSpPr>
          <p:cNvPr id="28679" name="Oval 7"/>
          <p:cNvSpPr>
            <a:spLocks noChangeArrowheads="1"/>
          </p:cNvSpPr>
          <p:nvPr/>
        </p:nvSpPr>
        <p:spPr bwMode="auto">
          <a:xfrm>
            <a:off x="6707188" y="5334000"/>
            <a:ext cx="381000" cy="2286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b</a:t>
            </a:r>
          </a:p>
        </p:txBody>
      </p:sp>
      <p:sp>
        <p:nvSpPr>
          <p:cNvPr id="28680" name="Oval 8"/>
          <p:cNvSpPr>
            <a:spLocks noChangeArrowheads="1"/>
          </p:cNvSpPr>
          <p:nvPr/>
        </p:nvSpPr>
        <p:spPr bwMode="auto">
          <a:xfrm>
            <a:off x="6630988" y="4191000"/>
            <a:ext cx="381000" cy="2286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e</a:t>
            </a:r>
          </a:p>
        </p:txBody>
      </p:sp>
      <p:sp>
        <p:nvSpPr>
          <p:cNvPr id="28681" name="Line 9"/>
          <p:cNvSpPr>
            <a:spLocks noChangeShapeType="1"/>
          </p:cNvSpPr>
          <p:nvPr/>
        </p:nvSpPr>
        <p:spPr bwMode="auto">
          <a:xfrm>
            <a:off x="3430588" y="4495800"/>
            <a:ext cx="0" cy="9906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28683" name="Line 11"/>
          <p:cNvSpPr>
            <a:spLocks noChangeShapeType="1"/>
          </p:cNvSpPr>
          <p:nvPr/>
        </p:nvSpPr>
        <p:spPr bwMode="auto">
          <a:xfrm>
            <a:off x="3659188" y="5486400"/>
            <a:ext cx="3200400" cy="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28684" name="Line 12"/>
          <p:cNvSpPr>
            <a:spLocks noChangeShapeType="1"/>
          </p:cNvSpPr>
          <p:nvPr/>
        </p:nvSpPr>
        <p:spPr bwMode="auto">
          <a:xfrm>
            <a:off x="3506788" y="4331666"/>
            <a:ext cx="3200400" cy="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28685" name="Line 13"/>
          <p:cNvSpPr>
            <a:spLocks noChangeShapeType="1"/>
          </p:cNvSpPr>
          <p:nvPr/>
        </p:nvSpPr>
        <p:spPr bwMode="auto">
          <a:xfrm>
            <a:off x="6783388" y="4343400"/>
            <a:ext cx="0" cy="10668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28686" name="Line 14"/>
          <p:cNvSpPr>
            <a:spLocks noChangeShapeType="1"/>
          </p:cNvSpPr>
          <p:nvPr/>
        </p:nvSpPr>
        <p:spPr bwMode="auto">
          <a:xfrm>
            <a:off x="3506788" y="4343400"/>
            <a:ext cx="1447800" cy="4572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28687" name="Line 15"/>
          <p:cNvSpPr>
            <a:spLocks noChangeShapeType="1"/>
          </p:cNvSpPr>
          <p:nvPr/>
        </p:nvSpPr>
        <p:spPr bwMode="auto">
          <a:xfrm flipV="1">
            <a:off x="3735388" y="4800600"/>
            <a:ext cx="1219200" cy="6858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28688" name="Line 16"/>
          <p:cNvSpPr>
            <a:spLocks noChangeShapeType="1"/>
          </p:cNvSpPr>
          <p:nvPr/>
        </p:nvSpPr>
        <p:spPr bwMode="auto">
          <a:xfrm flipV="1">
            <a:off x="5259388" y="4343400"/>
            <a:ext cx="1524000" cy="4572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28689" name="Line 17"/>
          <p:cNvSpPr>
            <a:spLocks noChangeShapeType="1"/>
          </p:cNvSpPr>
          <p:nvPr/>
        </p:nvSpPr>
        <p:spPr bwMode="auto">
          <a:xfrm>
            <a:off x="5335588" y="4876800"/>
            <a:ext cx="1371600" cy="5334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28690" name="Text Box 18"/>
          <p:cNvSpPr txBox="1">
            <a:spLocks noChangeArrowheads="1"/>
          </p:cNvSpPr>
          <p:nvPr/>
        </p:nvSpPr>
        <p:spPr bwMode="auto">
          <a:xfrm>
            <a:off x="5091113" y="40798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8</a:t>
            </a:r>
          </a:p>
        </p:txBody>
      </p:sp>
      <p:sp>
        <p:nvSpPr>
          <p:cNvPr id="28691" name="Text Box 19"/>
          <p:cNvSpPr txBox="1">
            <a:spLocks noChangeArrowheads="1"/>
          </p:cNvSpPr>
          <p:nvPr/>
        </p:nvSpPr>
        <p:spPr bwMode="auto">
          <a:xfrm>
            <a:off x="5091113" y="51466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8</a:t>
            </a:r>
          </a:p>
        </p:txBody>
      </p:sp>
      <p:sp>
        <p:nvSpPr>
          <p:cNvPr id="28692" name="Text Box 20"/>
          <p:cNvSpPr txBox="1">
            <a:spLocks noChangeArrowheads="1"/>
          </p:cNvSpPr>
          <p:nvPr/>
        </p:nvSpPr>
        <p:spPr bwMode="auto">
          <a:xfrm>
            <a:off x="3338513" y="46132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6</a:t>
            </a:r>
          </a:p>
        </p:txBody>
      </p:sp>
      <p:sp>
        <p:nvSpPr>
          <p:cNvPr id="28693" name="Text Box 21"/>
          <p:cNvSpPr txBox="1">
            <a:spLocks noChangeArrowheads="1"/>
          </p:cNvSpPr>
          <p:nvPr/>
        </p:nvSpPr>
        <p:spPr bwMode="auto">
          <a:xfrm>
            <a:off x="6691313" y="45370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6</a:t>
            </a:r>
          </a:p>
        </p:txBody>
      </p:sp>
      <p:sp>
        <p:nvSpPr>
          <p:cNvPr id="28694" name="Text Box 22"/>
          <p:cNvSpPr txBox="1">
            <a:spLocks noChangeArrowheads="1"/>
          </p:cNvSpPr>
          <p:nvPr/>
        </p:nvSpPr>
        <p:spPr bwMode="auto">
          <a:xfrm>
            <a:off x="4100513" y="43084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5</a:t>
            </a:r>
          </a:p>
        </p:txBody>
      </p:sp>
      <p:sp>
        <p:nvSpPr>
          <p:cNvPr id="28695" name="Text Box 23"/>
          <p:cNvSpPr txBox="1">
            <a:spLocks noChangeArrowheads="1"/>
          </p:cNvSpPr>
          <p:nvPr/>
        </p:nvSpPr>
        <p:spPr bwMode="auto">
          <a:xfrm>
            <a:off x="4100513" y="49180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5</a:t>
            </a:r>
          </a:p>
        </p:txBody>
      </p:sp>
      <p:sp>
        <p:nvSpPr>
          <p:cNvPr id="28696" name="Text Box 24"/>
          <p:cNvSpPr txBox="1">
            <a:spLocks noChangeArrowheads="1"/>
          </p:cNvSpPr>
          <p:nvPr/>
        </p:nvSpPr>
        <p:spPr bwMode="auto">
          <a:xfrm>
            <a:off x="6005513" y="43084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5</a:t>
            </a:r>
          </a:p>
        </p:txBody>
      </p:sp>
      <p:sp>
        <p:nvSpPr>
          <p:cNvPr id="28697" name="Text Box 25"/>
          <p:cNvSpPr txBox="1">
            <a:spLocks noChangeArrowheads="1"/>
          </p:cNvSpPr>
          <p:nvPr/>
        </p:nvSpPr>
        <p:spPr bwMode="auto">
          <a:xfrm>
            <a:off x="5929313" y="48418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sz="4000" dirty="0">
                <a:latin typeface="Arial" panose="020B0604020202020204" pitchFamily="34" charset="0"/>
                <a:cs typeface="Arial" panose="020B0604020202020204" pitchFamily="34" charset="0"/>
              </a:rPr>
              <a:t>Travelling salesman</a:t>
            </a:r>
          </a:p>
        </p:txBody>
      </p:sp>
      <p:sp>
        <p:nvSpPr>
          <p:cNvPr id="34819" name="Rectangle 3"/>
          <p:cNvSpPr>
            <a:spLocks noGrp="1" noChangeArrowheads="1"/>
          </p:cNvSpPr>
          <p:nvPr>
            <p:ph type="body" idx="1"/>
          </p:nvPr>
        </p:nvSpPr>
        <p:spPr/>
        <p:txBody>
          <a:bodyPr/>
          <a:lstStyle/>
          <a:p>
            <a:pPr marL="457200" lvl="1" indent="0">
              <a:buNone/>
            </a:pPr>
            <a:r>
              <a:rPr lang="en-US" dirty="0">
                <a:latin typeface="Arial" panose="020B0604020202020204" pitchFamily="34" charset="0"/>
                <a:cs typeface="Arial" panose="020B0604020202020204" pitchFamily="34" charset="0"/>
              </a:rPr>
              <a:t>Node covering problems</a:t>
            </a:r>
          </a:p>
          <a:p>
            <a:pPr marL="857250" lvl="2" indent="0">
              <a:buNone/>
            </a:pPr>
            <a:r>
              <a:rPr lang="en-US" sz="2000" dirty="0">
                <a:latin typeface="Arial" panose="020B0604020202020204" pitchFamily="34" charset="0"/>
                <a:cs typeface="Arial" panose="020B0604020202020204" pitchFamily="34" charset="0"/>
              </a:rPr>
              <a:t>Start with “Minimum spanning tree”</a:t>
            </a:r>
          </a:p>
        </p:txBody>
      </p:sp>
      <p:sp>
        <p:nvSpPr>
          <p:cNvPr id="34820" name="Oval 4"/>
          <p:cNvSpPr>
            <a:spLocks noChangeArrowheads="1"/>
          </p:cNvSpPr>
          <p:nvPr/>
        </p:nvSpPr>
        <p:spPr bwMode="auto">
          <a:xfrm>
            <a:off x="1677988" y="48768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10</a:t>
            </a:r>
          </a:p>
        </p:txBody>
      </p:sp>
      <p:sp>
        <p:nvSpPr>
          <p:cNvPr id="34821" name="Oval 5"/>
          <p:cNvSpPr>
            <a:spLocks noChangeArrowheads="1"/>
          </p:cNvSpPr>
          <p:nvPr/>
        </p:nvSpPr>
        <p:spPr bwMode="auto">
          <a:xfrm>
            <a:off x="2211388" y="37338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9</a:t>
            </a:r>
          </a:p>
        </p:txBody>
      </p:sp>
      <p:sp>
        <p:nvSpPr>
          <p:cNvPr id="34822" name="Oval 6"/>
          <p:cNvSpPr>
            <a:spLocks noChangeArrowheads="1"/>
          </p:cNvSpPr>
          <p:nvPr/>
        </p:nvSpPr>
        <p:spPr bwMode="auto">
          <a:xfrm>
            <a:off x="2897188" y="32004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8</a:t>
            </a:r>
          </a:p>
        </p:txBody>
      </p:sp>
      <p:sp>
        <p:nvSpPr>
          <p:cNvPr id="34823" name="Oval 7"/>
          <p:cNvSpPr>
            <a:spLocks noChangeArrowheads="1"/>
          </p:cNvSpPr>
          <p:nvPr/>
        </p:nvSpPr>
        <p:spPr bwMode="auto">
          <a:xfrm>
            <a:off x="2592388" y="60960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6</a:t>
            </a:r>
          </a:p>
        </p:txBody>
      </p:sp>
      <p:sp>
        <p:nvSpPr>
          <p:cNvPr id="34824" name="Oval 8"/>
          <p:cNvSpPr>
            <a:spLocks noChangeArrowheads="1"/>
          </p:cNvSpPr>
          <p:nvPr/>
        </p:nvSpPr>
        <p:spPr bwMode="auto">
          <a:xfrm>
            <a:off x="4802188" y="52578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5</a:t>
            </a:r>
          </a:p>
        </p:txBody>
      </p:sp>
      <p:sp>
        <p:nvSpPr>
          <p:cNvPr id="34825" name="Oval 9"/>
          <p:cNvSpPr>
            <a:spLocks noChangeArrowheads="1"/>
          </p:cNvSpPr>
          <p:nvPr/>
        </p:nvSpPr>
        <p:spPr bwMode="auto">
          <a:xfrm>
            <a:off x="3659188" y="43434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7</a:t>
            </a:r>
          </a:p>
        </p:txBody>
      </p:sp>
      <p:sp>
        <p:nvSpPr>
          <p:cNvPr id="34826" name="Oval 10"/>
          <p:cNvSpPr>
            <a:spLocks noChangeArrowheads="1"/>
          </p:cNvSpPr>
          <p:nvPr/>
        </p:nvSpPr>
        <p:spPr bwMode="auto">
          <a:xfrm>
            <a:off x="5335588" y="35814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1</a:t>
            </a:r>
          </a:p>
        </p:txBody>
      </p:sp>
      <p:sp>
        <p:nvSpPr>
          <p:cNvPr id="34827" name="Oval 11"/>
          <p:cNvSpPr>
            <a:spLocks noChangeArrowheads="1"/>
          </p:cNvSpPr>
          <p:nvPr/>
        </p:nvSpPr>
        <p:spPr bwMode="auto">
          <a:xfrm>
            <a:off x="8078788" y="57150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4</a:t>
            </a:r>
          </a:p>
        </p:txBody>
      </p:sp>
      <p:sp>
        <p:nvSpPr>
          <p:cNvPr id="34828" name="Oval 12"/>
          <p:cNvSpPr>
            <a:spLocks noChangeArrowheads="1"/>
          </p:cNvSpPr>
          <p:nvPr/>
        </p:nvSpPr>
        <p:spPr bwMode="auto">
          <a:xfrm>
            <a:off x="6783388" y="44196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2</a:t>
            </a:r>
          </a:p>
        </p:txBody>
      </p:sp>
      <p:sp>
        <p:nvSpPr>
          <p:cNvPr id="34829" name="Oval 13"/>
          <p:cNvSpPr>
            <a:spLocks noChangeArrowheads="1"/>
          </p:cNvSpPr>
          <p:nvPr/>
        </p:nvSpPr>
        <p:spPr bwMode="auto">
          <a:xfrm>
            <a:off x="7697788" y="34290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3</a:t>
            </a:r>
          </a:p>
        </p:txBody>
      </p:sp>
      <p:sp>
        <p:nvSpPr>
          <p:cNvPr id="34830" name="Line 14"/>
          <p:cNvSpPr>
            <a:spLocks noChangeShapeType="1"/>
          </p:cNvSpPr>
          <p:nvPr/>
        </p:nvSpPr>
        <p:spPr bwMode="auto">
          <a:xfrm flipV="1">
            <a:off x="1982788" y="4038600"/>
            <a:ext cx="381000" cy="8382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4831" name="Line 15"/>
          <p:cNvSpPr>
            <a:spLocks noChangeShapeType="1"/>
          </p:cNvSpPr>
          <p:nvPr/>
        </p:nvSpPr>
        <p:spPr bwMode="auto">
          <a:xfrm flipV="1">
            <a:off x="2516188" y="3505200"/>
            <a:ext cx="457200" cy="3048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4832" name="Line 16"/>
          <p:cNvSpPr>
            <a:spLocks noChangeShapeType="1"/>
          </p:cNvSpPr>
          <p:nvPr/>
        </p:nvSpPr>
        <p:spPr bwMode="auto">
          <a:xfrm>
            <a:off x="3278188" y="3505200"/>
            <a:ext cx="457200" cy="8382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4833" name="Line 17"/>
          <p:cNvSpPr>
            <a:spLocks noChangeShapeType="1"/>
          </p:cNvSpPr>
          <p:nvPr/>
        </p:nvSpPr>
        <p:spPr bwMode="auto">
          <a:xfrm>
            <a:off x="4040188" y="4572000"/>
            <a:ext cx="838200" cy="6858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4834" name="Line 18"/>
          <p:cNvSpPr>
            <a:spLocks noChangeShapeType="1"/>
          </p:cNvSpPr>
          <p:nvPr/>
        </p:nvSpPr>
        <p:spPr bwMode="auto">
          <a:xfrm flipH="1">
            <a:off x="2973388" y="5410200"/>
            <a:ext cx="1828800" cy="7620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4835" name="Line 19"/>
          <p:cNvSpPr>
            <a:spLocks noChangeShapeType="1"/>
          </p:cNvSpPr>
          <p:nvPr/>
        </p:nvSpPr>
        <p:spPr bwMode="auto">
          <a:xfrm flipV="1">
            <a:off x="4040188" y="3733800"/>
            <a:ext cx="1295400" cy="6858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4836" name="Line 20"/>
          <p:cNvSpPr>
            <a:spLocks noChangeShapeType="1"/>
          </p:cNvSpPr>
          <p:nvPr/>
        </p:nvSpPr>
        <p:spPr bwMode="auto">
          <a:xfrm>
            <a:off x="5792788" y="3733800"/>
            <a:ext cx="1066800" cy="7620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4837" name="Line 21"/>
          <p:cNvSpPr>
            <a:spLocks noChangeShapeType="1"/>
          </p:cNvSpPr>
          <p:nvPr/>
        </p:nvSpPr>
        <p:spPr bwMode="auto">
          <a:xfrm flipV="1">
            <a:off x="7088188" y="3657600"/>
            <a:ext cx="685800" cy="8382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4838" name="Line 22"/>
          <p:cNvSpPr>
            <a:spLocks noChangeShapeType="1"/>
          </p:cNvSpPr>
          <p:nvPr/>
        </p:nvSpPr>
        <p:spPr bwMode="auto">
          <a:xfrm>
            <a:off x="7240588" y="4648200"/>
            <a:ext cx="914400" cy="10668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4839" name="Text Box 23"/>
          <p:cNvSpPr txBox="1">
            <a:spLocks noChangeArrowheads="1"/>
          </p:cNvSpPr>
          <p:nvPr/>
        </p:nvSpPr>
        <p:spPr bwMode="auto">
          <a:xfrm>
            <a:off x="8062913" y="32416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a:t>
            </a:r>
          </a:p>
        </p:txBody>
      </p:sp>
      <p:sp>
        <p:nvSpPr>
          <p:cNvPr id="34840" name="Text Box 24"/>
          <p:cNvSpPr txBox="1">
            <a:spLocks noChangeArrowheads="1"/>
          </p:cNvSpPr>
          <p:nvPr/>
        </p:nvSpPr>
        <p:spPr bwMode="auto">
          <a:xfrm>
            <a:off x="7224713" y="41560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a:t>
            </a:r>
          </a:p>
        </p:txBody>
      </p:sp>
      <p:sp>
        <p:nvSpPr>
          <p:cNvPr id="34841" name="Text Box 25"/>
          <p:cNvSpPr txBox="1">
            <a:spLocks noChangeArrowheads="1"/>
          </p:cNvSpPr>
          <p:nvPr/>
        </p:nvSpPr>
        <p:spPr bwMode="auto">
          <a:xfrm>
            <a:off x="8520113" y="55276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a:t>
            </a:r>
          </a:p>
        </p:txBody>
      </p:sp>
      <p:sp>
        <p:nvSpPr>
          <p:cNvPr id="34842" name="Text Box 26"/>
          <p:cNvSpPr txBox="1">
            <a:spLocks noChangeArrowheads="1"/>
          </p:cNvSpPr>
          <p:nvPr/>
        </p:nvSpPr>
        <p:spPr bwMode="auto">
          <a:xfrm>
            <a:off x="3033713" y="58324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a:t>
            </a:r>
          </a:p>
        </p:txBody>
      </p:sp>
      <p:sp>
        <p:nvSpPr>
          <p:cNvPr id="34843" name="Text Box 27"/>
          <p:cNvSpPr txBox="1">
            <a:spLocks noChangeArrowheads="1"/>
          </p:cNvSpPr>
          <p:nvPr/>
        </p:nvSpPr>
        <p:spPr bwMode="auto">
          <a:xfrm>
            <a:off x="2119313" y="47656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a:t>
            </a:r>
          </a:p>
        </p:txBody>
      </p:sp>
      <p:sp>
        <p:nvSpPr>
          <p:cNvPr id="34844" name="Text Box 28"/>
          <p:cNvSpPr txBox="1">
            <a:spLocks noChangeArrowheads="1"/>
          </p:cNvSpPr>
          <p:nvPr/>
        </p:nvSpPr>
        <p:spPr bwMode="auto">
          <a:xfrm>
            <a:off x="3948113" y="5451475"/>
            <a:ext cx="4889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27</a:t>
            </a:r>
          </a:p>
        </p:txBody>
      </p:sp>
      <p:sp>
        <p:nvSpPr>
          <p:cNvPr id="34845" name="Text Box 29"/>
          <p:cNvSpPr txBox="1">
            <a:spLocks noChangeArrowheads="1"/>
          </p:cNvSpPr>
          <p:nvPr/>
        </p:nvSpPr>
        <p:spPr bwMode="auto">
          <a:xfrm>
            <a:off x="4405313" y="4613275"/>
            <a:ext cx="4889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36</a:t>
            </a:r>
          </a:p>
        </p:txBody>
      </p:sp>
      <p:sp>
        <p:nvSpPr>
          <p:cNvPr id="34846" name="Text Box 30"/>
          <p:cNvSpPr txBox="1">
            <a:spLocks noChangeArrowheads="1"/>
          </p:cNvSpPr>
          <p:nvPr/>
        </p:nvSpPr>
        <p:spPr bwMode="auto">
          <a:xfrm>
            <a:off x="4557713" y="3775075"/>
            <a:ext cx="4889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29</a:t>
            </a:r>
          </a:p>
        </p:txBody>
      </p:sp>
      <p:sp>
        <p:nvSpPr>
          <p:cNvPr id="34847" name="Text Box 31"/>
          <p:cNvSpPr txBox="1">
            <a:spLocks noChangeArrowheads="1"/>
          </p:cNvSpPr>
          <p:nvPr/>
        </p:nvSpPr>
        <p:spPr bwMode="auto">
          <a:xfrm>
            <a:off x="6081713" y="3698875"/>
            <a:ext cx="4889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25</a:t>
            </a:r>
          </a:p>
        </p:txBody>
      </p:sp>
      <p:sp>
        <p:nvSpPr>
          <p:cNvPr id="34848" name="Text Box 32"/>
          <p:cNvSpPr txBox="1">
            <a:spLocks noChangeArrowheads="1"/>
          </p:cNvSpPr>
          <p:nvPr/>
        </p:nvSpPr>
        <p:spPr bwMode="auto">
          <a:xfrm>
            <a:off x="7377113" y="3698875"/>
            <a:ext cx="4889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29</a:t>
            </a:r>
          </a:p>
        </p:txBody>
      </p:sp>
      <p:sp>
        <p:nvSpPr>
          <p:cNvPr id="34849" name="Text Box 33"/>
          <p:cNvSpPr txBox="1">
            <a:spLocks noChangeArrowheads="1"/>
          </p:cNvSpPr>
          <p:nvPr/>
        </p:nvSpPr>
        <p:spPr bwMode="auto">
          <a:xfrm>
            <a:off x="7529513" y="4841875"/>
            <a:ext cx="4889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34</a:t>
            </a:r>
          </a:p>
        </p:txBody>
      </p:sp>
      <p:sp>
        <p:nvSpPr>
          <p:cNvPr id="34850" name="Text Box 34"/>
          <p:cNvSpPr txBox="1">
            <a:spLocks noChangeArrowheads="1"/>
          </p:cNvSpPr>
          <p:nvPr/>
        </p:nvSpPr>
        <p:spPr bwMode="auto">
          <a:xfrm>
            <a:off x="3262313" y="3394075"/>
            <a:ext cx="4889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31</a:t>
            </a:r>
          </a:p>
        </p:txBody>
      </p:sp>
      <p:sp>
        <p:nvSpPr>
          <p:cNvPr id="34851" name="Text Box 35"/>
          <p:cNvSpPr txBox="1">
            <a:spLocks noChangeArrowheads="1"/>
          </p:cNvSpPr>
          <p:nvPr/>
        </p:nvSpPr>
        <p:spPr bwMode="auto">
          <a:xfrm>
            <a:off x="2576513" y="3317875"/>
            <a:ext cx="4889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11</a:t>
            </a:r>
          </a:p>
        </p:txBody>
      </p:sp>
      <p:sp>
        <p:nvSpPr>
          <p:cNvPr id="34852" name="Text Box 36"/>
          <p:cNvSpPr txBox="1">
            <a:spLocks noChangeArrowheads="1"/>
          </p:cNvSpPr>
          <p:nvPr/>
        </p:nvSpPr>
        <p:spPr bwMode="auto">
          <a:xfrm>
            <a:off x="2043113" y="4232275"/>
            <a:ext cx="4889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36</a:t>
            </a:r>
          </a:p>
        </p:txBody>
      </p:sp>
      <p:sp>
        <p:nvSpPr>
          <p:cNvPr id="34853" name="Text Box 37"/>
          <p:cNvSpPr txBox="1">
            <a:spLocks noChangeArrowheads="1"/>
          </p:cNvSpPr>
          <p:nvPr/>
        </p:nvSpPr>
        <p:spPr bwMode="auto">
          <a:xfrm>
            <a:off x="3648076" y="479742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sz="4000" dirty="0">
                <a:latin typeface="Arial" panose="020B0604020202020204" pitchFamily="34" charset="0"/>
                <a:cs typeface="Arial" panose="020B0604020202020204" pitchFamily="34" charset="0"/>
              </a:rPr>
              <a:t>Travelling salesman</a:t>
            </a:r>
          </a:p>
        </p:txBody>
      </p:sp>
      <p:sp>
        <p:nvSpPr>
          <p:cNvPr id="37891" name="Rectangle 3"/>
          <p:cNvSpPr>
            <a:spLocks noGrp="1" noChangeArrowheads="1"/>
          </p:cNvSpPr>
          <p:nvPr>
            <p:ph type="body" idx="1"/>
          </p:nvPr>
        </p:nvSpPr>
        <p:spPr>
          <a:xfrm>
            <a:off x="1887539" y="1600200"/>
            <a:ext cx="8416925" cy="4495800"/>
          </a:xfrm>
        </p:spPr>
        <p:txBody>
          <a:bodyPr/>
          <a:lstStyle/>
          <a:p>
            <a:pPr>
              <a:buFontTx/>
              <a:buNone/>
            </a:pPr>
            <a:endParaRPr lang="en-US" dirty="0"/>
          </a:p>
          <a:p>
            <a:pPr>
              <a:buFontTx/>
              <a:buNone/>
            </a:pPr>
            <a:r>
              <a:rPr lang="en-US" sz="2800" dirty="0">
                <a:latin typeface="Arial" panose="020B0604020202020204" pitchFamily="34" charset="0"/>
                <a:cs typeface="Arial" panose="020B0604020202020204" pitchFamily="34" charset="0"/>
              </a:rPr>
              <a:t>Intermediary graph</a:t>
            </a:r>
          </a:p>
        </p:txBody>
      </p:sp>
      <p:sp>
        <p:nvSpPr>
          <p:cNvPr id="37892" name="Oval 4"/>
          <p:cNvSpPr>
            <a:spLocks noChangeArrowheads="1"/>
          </p:cNvSpPr>
          <p:nvPr/>
        </p:nvSpPr>
        <p:spPr bwMode="auto">
          <a:xfrm>
            <a:off x="1677988" y="48768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10</a:t>
            </a:r>
          </a:p>
        </p:txBody>
      </p:sp>
      <p:sp>
        <p:nvSpPr>
          <p:cNvPr id="37893" name="Oval 5"/>
          <p:cNvSpPr>
            <a:spLocks noChangeArrowheads="1"/>
          </p:cNvSpPr>
          <p:nvPr/>
        </p:nvSpPr>
        <p:spPr bwMode="auto">
          <a:xfrm>
            <a:off x="2211388" y="37338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9</a:t>
            </a:r>
          </a:p>
        </p:txBody>
      </p:sp>
      <p:sp>
        <p:nvSpPr>
          <p:cNvPr id="37894" name="Oval 6"/>
          <p:cNvSpPr>
            <a:spLocks noChangeArrowheads="1"/>
          </p:cNvSpPr>
          <p:nvPr/>
        </p:nvSpPr>
        <p:spPr bwMode="auto">
          <a:xfrm>
            <a:off x="2897188" y="32004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8</a:t>
            </a:r>
          </a:p>
        </p:txBody>
      </p:sp>
      <p:sp>
        <p:nvSpPr>
          <p:cNvPr id="37895" name="Oval 7"/>
          <p:cNvSpPr>
            <a:spLocks noChangeArrowheads="1"/>
          </p:cNvSpPr>
          <p:nvPr/>
        </p:nvSpPr>
        <p:spPr bwMode="auto">
          <a:xfrm>
            <a:off x="2592388" y="60960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6</a:t>
            </a:r>
          </a:p>
        </p:txBody>
      </p:sp>
      <p:sp>
        <p:nvSpPr>
          <p:cNvPr id="37896" name="Oval 8"/>
          <p:cNvSpPr>
            <a:spLocks noChangeArrowheads="1"/>
          </p:cNvSpPr>
          <p:nvPr/>
        </p:nvSpPr>
        <p:spPr bwMode="auto">
          <a:xfrm>
            <a:off x="4802188" y="52578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5</a:t>
            </a:r>
          </a:p>
        </p:txBody>
      </p:sp>
      <p:sp>
        <p:nvSpPr>
          <p:cNvPr id="37897" name="Oval 9"/>
          <p:cNvSpPr>
            <a:spLocks noChangeArrowheads="1"/>
          </p:cNvSpPr>
          <p:nvPr/>
        </p:nvSpPr>
        <p:spPr bwMode="auto">
          <a:xfrm>
            <a:off x="3659188" y="43434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7</a:t>
            </a:r>
          </a:p>
        </p:txBody>
      </p:sp>
      <p:sp>
        <p:nvSpPr>
          <p:cNvPr id="37898" name="Oval 10"/>
          <p:cNvSpPr>
            <a:spLocks noChangeArrowheads="1"/>
          </p:cNvSpPr>
          <p:nvPr/>
        </p:nvSpPr>
        <p:spPr bwMode="auto">
          <a:xfrm>
            <a:off x="5335588" y="35814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1</a:t>
            </a:r>
          </a:p>
        </p:txBody>
      </p:sp>
      <p:sp>
        <p:nvSpPr>
          <p:cNvPr id="37899" name="Oval 11"/>
          <p:cNvSpPr>
            <a:spLocks noChangeArrowheads="1"/>
          </p:cNvSpPr>
          <p:nvPr/>
        </p:nvSpPr>
        <p:spPr bwMode="auto">
          <a:xfrm>
            <a:off x="8078788" y="57150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4</a:t>
            </a:r>
          </a:p>
        </p:txBody>
      </p:sp>
      <p:sp>
        <p:nvSpPr>
          <p:cNvPr id="37900" name="Oval 12"/>
          <p:cNvSpPr>
            <a:spLocks noChangeArrowheads="1"/>
          </p:cNvSpPr>
          <p:nvPr/>
        </p:nvSpPr>
        <p:spPr bwMode="auto">
          <a:xfrm>
            <a:off x="6783388" y="44196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2</a:t>
            </a:r>
          </a:p>
        </p:txBody>
      </p:sp>
      <p:sp>
        <p:nvSpPr>
          <p:cNvPr id="37901" name="Oval 13"/>
          <p:cNvSpPr>
            <a:spLocks noChangeArrowheads="1"/>
          </p:cNvSpPr>
          <p:nvPr/>
        </p:nvSpPr>
        <p:spPr bwMode="auto">
          <a:xfrm>
            <a:off x="7697788" y="34290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3</a:t>
            </a:r>
          </a:p>
        </p:txBody>
      </p:sp>
      <p:sp>
        <p:nvSpPr>
          <p:cNvPr id="37902" name="Line 14"/>
          <p:cNvSpPr>
            <a:spLocks noChangeShapeType="1"/>
          </p:cNvSpPr>
          <p:nvPr/>
        </p:nvSpPr>
        <p:spPr bwMode="auto">
          <a:xfrm flipV="1">
            <a:off x="1982788" y="4038600"/>
            <a:ext cx="381000" cy="8382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7903" name="Line 15"/>
          <p:cNvSpPr>
            <a:spLocks noChangeShapeType="1"/>
          </p:cNvSpPr>
          <p:nvPr/>
        </p:nvSpPr>
        <p:spPr bwMode="auto">
          <a:xfrm flipV="1">
            <a:off x="2516188" y="3505200"/>
            <a:ext cx="457200" cy="3048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7904" name="Line 16"/>
          <p:cNvSpPr>
            <a:spLocks noChangeShapeType="1"/>
          </p:cNvSpPr>
          <p:nvPr/>
        </p:nvSpPr>
        <p:spPr bwMode="auto">
          <a:xfrm>
            <a:off x="3278188" y="3505200"/>
            <a:ext cx="457200" cy="8382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7905" name="Line 17"/>
          <p:cNvSpPr>
            <a:spLocks noChangeShapeType="1"/>
          </p:cNvSpPr>
          <p:nvPr/>
        </p:nvSpPr>
        <p:spPr bwMode="auto">
          <a:xfrm>
            <a:off x="4040188" y="4572000"/>
            <a:ext cx="838200" cy="6858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7906" name="Line 18"/>
          <p:cNvSpPr>
            <a:spLocks noChangeShapeType="1"/>
          </p:cNvSpPr>
          <p:nvPr/>
        </p:nvSpPr>
        <p:spPr bwMode="auto">
          <a:xfrm flipH="1">
            <a:off x="2973388" y="5410200"/>
            <a:ext cx="1828800" cy="7620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7907" name="Line 19"/>
          <p:cNvSpPr>
            <a:spLocks noChangeShapeType="1"/>
          </p:cNvSpPr>
          <p:nvPr/>
        </p:nvSpPr>
        <p:spPr bwMode="auto">
          <a:xfrm flipV="1">
            <a:off x="4040188" y="3733800"/>
            <a:ext cx="1295400" cy="6858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7908" name="Line 20"/>
          <p:cNvSpPr>
            <a:spLocks noChangeShapeType="1"/>
          </p:cNvSpPr>
          <p:nvPr/>
        </p:nvSpPr>
        <p:spPr bwMode="auto">
          <a:xfrm>
            <a:off x="5792788" y="3733800"/>
            <a:ext cx="1066800" cy="7620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7909" name="Line 21"/>
          <p:cNvSpPr>
            <a:spLocks noChangeShapeType="1"/>
          </p:cNvSpPr>
          <p:nvPr/>
        </p:nvSpPr>
        <p:spPr bwMode="auto">
          <a:xfrm flipV="1">
            <a:off x="7088188" y="3657600"/>
            <a:ext cx="685800" cy="8382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7910" name="Line 22"/>
          <p:cNvSpPr>
            <a:spLocks noChangeShapeType="1"/>
          </p:cNvSpPr>
          <p:nvPr/>
        </p:nvSpPr>
        <p:spPr bwMode="auto">
          <a:xfrm>
            <a:off x="7240588" y="4648200"/>
            <a:ext cx="914400" cy="10668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7911" name="Text Box 23"/>
          <p:cNvSpPr txBox="1">
            <a:spLocks noChangeArrowheads="1"/>
          </p:cNvSpPr>
          <p:nvPr/>
        </p:nvSpPr>
        <p:spPr bwMode="auto">
          <a:xfrm>
            <a:off x="8062913" y="32416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a:t>
            </a:r>
          </a:p>
        </p:txBody>
      </p:sp>
      <p:sp>
        <p:nvSpPr>
          <p:cNvPr id="37912" name="Text Box 24"/>
          <p:cNvSpPr txBox="1">
            <a:spLocks noChangeArrowheads="1"/>
          </p:cNvSpPr>
          <p:nvPr/>
        </p:nvSpPr>
        <p:spPr bwMode="auto">
          <a:xfrm>
            <a:off x="7224713" y="41560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a:t>
            </a:r>
          </a:p>
        </p:txBody>
      </p:sp>
      <p:sp>
        <p:nvSpPr>
          <p:cNvPr id="37913" name="Text Box 25"/>
          <p:cNvSpPr txBox="1">
            <a:spLocks noChangeArrowheads="1"/>
          </p:cNvSpPr>
          <p:nvPr/>
        </p:nvSpPr>
        <p:spPr bwMode="auto">
          <a:xfrm>
            <a:off x="8520113" y="55276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a:t>
            </a:r>
          </a:p>
        </p:txBody>
      </p:sp>
      <p:sp>
        <p:nvSpPr>
          <p:cNvPr id="37914" name="Text Box 26"/>
          <p:cNvSpPr txBox="1">
            <a:spLocks noChangeArrowheads="1"/>
          </p:cNvSpPr>
          <p:nvPr/>
        </p:nvSpPr>
        <p:spPr bwMode="auto">
          <a:xfrm>
            <a:off x="3033713" y="58324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a:t>
            </a:r>
          </a:p>
        </p:txBody>
      </p:sp>
      <p:sp>
        <p:nvSpPr>
          <p:cNvPr id="37915" name="Text Box 27"/>
          <p:cNvSpPr txBox="1">
            <a:spLocks noChangeArrowheads="1"/>
          </p:cNvSpPr>
          <p:nvPr/>
        </p:nvSpPr>
        <p:spPr bwMode="auto">
          <a:xfrm>
            <a:off x="2119313" y="4765675"/>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a:t>
            </a:r>
          </a:p>
        </p:txBody>
      </p:sp>
      <p:sp>
        <p:nvSpPr>
          <p:cNvPr id="37916" name="Text Box 28"/>
          <p:cNvSpPr txBox="1">
            <a:spLocks noChangeArrowheads="1"/>
          </p:cNvSpPr>
          <p:nvPr/>
        </p:nvSpPr>
        <p:spPr bwMode="auto">
          <a:xfrm>
            <a:off x="3948113" y="5451475"/>
            <a:ext cx="4889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27</a:t>
            </a:r>
          </a:p>
        </p:txBody>
      </p:sp>
      <p:sp>
        <p:nvSpPr>
          <p:cNvPr id="37917" name="Text Box 29"/>
          <p:cNvSpPr txBox="1">
            <a:spLocks noChangeArrowheads="1"/>
          </p:cNvSpPr>
          <p:nvPr/>
        </p:nvSpPr>
        <p:spPr bwMode="auto">
          <a:xfrm>
            <a:off x="4405313" y="4613275"/>
            <a:ext cx="4889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36</a:t>
            </a:r>
          </a:p>
        </p:txBody>
      </p:sp>
      <p:sp>
        <p:nvSpPr>
          <p:cNvPr id="37918" name="Text Box 30"/>
          <p:cNvSpPr txBox="1">
            <a:spLocks noChangeArrowheads="1"/>
          </p:cNvSpPr>
          <p:nvPr/>
        </p:nvSpPr>
        <p:spPr bwMode="auto">
          <a:xfrm>
            <a:off x="4557713" y="3775075"/>
            <a:ext cx="4889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29</a:t>
            </a:r>
          </a:p>
        </p:txBody>
      </p:sp>
      <p:sp>
        <p:nvSpPr>
          <p:cNvPr id="37919" name="Text Box 31"/>
          <p:cNvSpPr txBox="1">
            <a:spLocks noChangeArrowheads="1"/>
          </p:cNvSpPr>
          <p:nvPr/>
        </p:nvSpPr>
        <p:spPr bwMode="auto">
          <a:xfrm>
            <a:off x="6081713" y="3698875"/>
            <a:ext cx="4889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25</a:t>
            </a:r>
          </a:p>
        </p:txBody>
      </p:sp>
      <p:sp>
        <p:nvSpPr>
          <p:cNvPr id="37920" name="Text Box 32"/>
          <p:cNvSpPr txBox="1">
            <a:spLocks noChangeArrowheads="1"/>
          </p:cNvSpPr>
          <p:nvPr/>
        </p:nvSpPr>
        <p:spPr bwMode="auto">
          <a:xfrm>
            <a:off x="7377113" y="3698875"/>
            <a:ext cx="4889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29</a:t>
            </a:r>
          </a:p>
        </p:txBody>
      </p:sp>
      <p:sp>
        <p:nvSpPr>
          <p:cNvPr id="37921" name="Text Box 33"/>
          <p:cNvSpPr txBox="1">
            <a:spLocks noChangeArrowheads="1"/>
          </p:cNvSpPr>
          <p:nvPr/>
        </p:nvSpPr>
        <p:spPr bwMode="auto">
          <a:xfrm>
            <a:off x="7529513" y="4841875"/>
            <a:ext cx="4889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34</a:t>
            </a:r>
          </a:p>
        </p:txBody>
      </p:sp>
      <p:sp>
        <p:nvSpPr>
          <p:cNvPr id="37922" name="Text Box 34"/>
          <p:cNvSpPr txBox="1">
            <a:spLocks noChangeArrowheads="1"/>
          </p:cNvSpPr>
          <p:nvPr/>
        </p:nvSpPr>
        <p:spPr bwMode="auto">
          <a:xfrm>
            <a:off x="3262313" y="3394075"/>
            <a:ext cx="4889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31</a:t>
            </a:r>
          </a:p>
        </p:txBody>
      </p:sp>
      <p:sp>
        <p:nvSpPr>
          <p:cNvPr id="37923" name="Text Box 35"/>
          <p:cNvSpPr txBox="1">
            <a:spLocks noChangeArrowheads="1"/>
          </p:cNvSpPr>
          <p:nvPr/>
        </p:nvSpPr>
        <p:spPr bwMode="auto">
          <a:xfrm>
            <a:off x="2576513" y="3317875"/>
            <a:ext cx="4889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11</a:t>
            </a:r>
          </a:p>
        </p:txBody>
      </p:sp>
      <p:sp>
        <p:nvSpPr>
          <p:cNvPr id="37924" name="Text Box 36"/>
          <p:cNvSpPr txBox="1">
            <a:spLocks noChangeArrowheads="1"/>
          </p:cNvSpPr>
          <p:nvPr/>
        </p:nvSpPr>
        <p:spPr bwMode="auto">
          <a:xfrm>
            <a:off x="2043113" y="4232275"/>
            <a:ext cx="4889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36</a:t>
            </a:r>
          </a:p>
        </p:txBody>
      </p:sp>
      <p:sp>
        <p:nvSpPr>
          <p:cNvPr id="37925" name="Freeform 37"/>
          <p:cNvSpPr>
            <a:spLocks/>
          </p:cNvSpPr>
          <p:nvPr/>
        </p:nvSpPr>
        <p:spPr bwMode="auto">
          <a:xfrm>
            <a:off x="7164388" y="3733800"/>
            <a:ext cx="1524000" cy="901700"/>
          </a:xfrm>
          <a:custGeom>
            <a:avLst/>
            <a:gdLst/>
            <a:ahLst/>
            <a:cxnLst>
              <a:cxn ang="0">
                <a:pos x="0" y="528"/>
              </a:cxn>
              <a:cxn ang="0">
                <a:pos x="864" y="480"/>
              </a:cxn>
              <a:cxn ang="0">
                <a:pos x="576" y="0"/>
              </a:cxn>
            </a:cxnLst>
            <a:rect l="0" t="0" r="r" b="b"/>
            <a:pathLst>
              <a:path w="960" h="568">
                <a:moveTo>
                  <a:pt x="0" y="528"/>
                </a:moveTo>
                <a:cubicBezTo>
                  <a:pt x="384" y="548"/>
                  <a:pt x="768" y="568"/>
                  <a:pt x="864" y="480"/>
                </a:cubicBezTo>
                <a:cubicBezTo>
                  <a:pt x="960" y="392"/>
                  <a:pt x="624" y="80"/>
                  <a:pt x="576" y="0"/>
                </a:cubicBezTo>
              </a:path>
            </a:pathLst>
          </a:cu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7926" name="Freeform 38"/>
          <p:cNvSpPr>
            <a:spLocks/>
          </p:cNvSpPr>
          <p:nvPr/>
        </p:nvSpPr>
        <p:spPr bwMode="auto">
          <a:xfrm>
            <a:off x="2973388" y="5943600"/>
            <a:ext cx="5181600" cy="749300"/>
          </a:xfrm>
          <a:custGeom>
            <a:avLst/>
            <a:gdLst/>
            <a:ahLst/>
            <a:cxnLst>
              <a:cxn ang="0">
                <a:pos x="0" y="240"/>
              </a:cxn>
              <a:cxn ang="0">
                <a:pos x="1920" y="432"/>
              </a:cxn>
              <a:cxn ang="0">
                <a:pos x="3264" y="0"/>
              </a:cxn>
            </a:cxnLst>
            <a:rect l="0" t="0" r="r" b="b"/>
            <a:pathLst>
              <a:path w="3264" h="472">
                <a:moveTo>
                  <a:pt x="0" y="240"/>
                </a:moveTo>
                <a:cubicBezTo>
                  <a:pt x="688" y="356"/>
                  <a:pt x="1376" y="472"/>
                  <a:pt x="1920" y="432"/>
                </a:cubicBezTo>
                <a:cubicBezTo>
                  <a:pt x="2464" y="392"/>
                  <a:pt x="3048" y="72"/>
                  <a:pt x="3264" y="0"/>
                </a:cubicBezTo>
              </a:path>
            </a:pathLst>
          </a:cu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7927" name="Text Box 39"/>
          <p:cNvSpPr txBox="1">
            <a:spLocks noChangeArrowheads="1"/>
          </p:cNvSpPr>
          <p:nvPr/>
        </p:nvSpPr>
        <p:spPr bwMode="auto">
          <a:xfrm>
            <a:off x="8443913" y="4156075"/>
            <a:ext cx="6921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(29)</a:t>
            </a:r>
          </a:p>
        </p:txBody>
      </p:sp>
      <p:sp>
        <p:nvSpPr>
          <p:cNvPr id="37928" name="Text Box 40"/>
          <p:cNvSpPr txBox="1">
            <a:spLocks noChangeArrowheads="1"/>
          </p:cNvSpPr>
          <p:nvPr/>
        </p:nvSpPr>
        <p:spPr bwMode="auto">
          <a:xfrm>
            <a:off x="5929313" y="6365875"/>
            <a:ext cx="6921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(71)</a:t>
            </a:r>
          </a:p>
        </p:txBody>
      </p:sp>
      <p:sp>
        <p:nvSpPr>
          <p:cNvPr id="37929" name="Text Box 41"/>
          <p:cNvSpPr txBox="1">
            <a:spLocks noChangeArrowheads="1"/>
          </p:cNvSpPr>
          <p:nvPr/>
        </p:nvSpPr>
        <p:spPr bwMode="auto">
          <a:xfrm>
            <a:off x="3432176" y="4652963"/>
            <a:ext cx="3365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a:t>
            </a:r>
          </a:p>
        </p:txBody>
      </p:sp>
      <p:sp>
        <p:nvSpPr>
          <p:cNvPr id="37933" name="Freeform 45"/>
          <p:cNvSpPr>
            <a:spLocks/>
          </p:cNvSpPr>
          <p:nvPr/>
        </p:nvSpPr>
        <p:spPr bwMode="auto">
          <a:xfrm>
            <a:off x="2063751" y="4581526"/>
            <a:ext cx="1871662" cy="792163"/>
          </a:xfrm>
          <a:custGeom>
            <a:avLst/>
            <a:gdLst/>
            <a:ahLst/>
            <a:cxnLst>
              <a:cxn ang="0">
                <a:pos x="0" y="240"/>
              </a:cxn>
              <a:cxn ang="0">
                <a:pos x="1920" y="432"/>
              </a:cxn>
              <a:cxn ang="0">
                <a:pos x="3264" y="0"/>
              </a:cxn>
            </a:cxnLst>
            <a:rect l="0" t="0" r="r" b="b"/>
            <a:pathLst>
              <a:path w="3264" h="472">
                <a:moveTo>
                  <a:pt x="0" y="240"/>
                </a:moveTo>
                <a:cubicBezTo>
                  <a:pt x="688" y="356"/>
                  <a:pt x="1376" y="472"/>
                  <a:pt x="1920" y="432"/>
                </a:cubicBezTo>
                <a:cubicBezTo>
                  <a:pt x="2464" y="392"/>
                  <a:pt x="3048" y="72"/>
                  <a:pt x="3264" y="0"/>
                </a:cubicBezTo>
              </a:path>
            </a:pathLst>
          </a:cu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7934" name="Text Box 46"/>
          <p:cNvSpPr txBox="1">
            <a:spLocks noChangeArrowheads="1"/>
          </p:cNvSpPr>
          <p:nvPr/>
        </p:nvSpPr>
        <p:spPr bwMode="auto">
          <a:xfrm>
            <a:off x="2495551" y="5373688"/>
            <a:ext cx="692150" cy="457200"/>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2400">
                <a:solidFill>
                  <a:srgbClr val="000000"/>
                </a:solidFill>
                <a:latin typeface="Times New Roman" pitchFamily="18" charset="0"/>
              </a:rPr>
              <a:t>(43)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sz="4000" dirty="0">
                <a:latin typeface="Arial" panose="020B0604020202020204" pitchFamily="34" charset="0"/>
                <a:cs typeface="Arial" panose="020B0604020202020204" pitchFamily="34" charset="0"/>
              </a:rPr>
              <a:t>Travelling salesman</a:t>
            </a:r>
          </a:p>
        </p:txBody>
      </p:sp>
      <p:sp>
        <p:nvSpPr>
          <p:cNvPr id="38915" name="Rectangle 3"/>
          <p:cNvSpPr>
            <a:spLocks noGrp="1" noChangeArrowheads="1"/>
          </p:cNvSpPr>
          <p:nvPr>
            <p:ph type="body" idx="1"/>
          </p:nvPr>
        </p:nvSpPr>
        <p:spPr>
          <a:xfrm>
            <a:off x="1887539" y="1600200"/>
            <a:ext cx="8416925" cy="4495800"/>
          </a:xfrm>
        </p:spPr>
        <p:txBody>
          <a:bodyPr/>
          <a:lstStyle/>
          <a:p>
            <a:pPr>
              <a:buFontTx/>
              <a:buNone/>
            </a:pPr>
            <a:endParaRPr lang="en-US" dirty="0"/>
          </a:p>
          <a:p>
            <a:pPr>
              <a:buFontTx/>
              <a:buNone/>
            </a:pPr>
            <a:r>
              <a:rPr lang="en-US" sz="2800" dirty="0">
                <a:latin typeface="Arial" panose="020B0604020202020204" pitchFamily="34" charset="0"/>
                <a:cs typeface="Arial" panose="020B0604020202020204" pitchFamily="34" charset="0"/>
              </a:rPr>
              <a:t>Approximate solution</a:t>
            </a:r>
          </a:p>
        </p:txBody>
      </p:sp>
      <p:sp>
        <p:nvSpPr>
          <p:cNvPr id="38916" name="Oval 4"/>
          <p:cNvSpPr>
            <a:spLocks noChangeArrowheads="1"/>
          </p:cNvSpPr>
          <p:nvPr/>
        </p:nvSpPr>
        <p:spPr bwMode="auto">
          <a:xfrm>
            <a:off x="1677988" y="48768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10</a:t>
            </a:r>
          </a:p>
        </p:txBody>
      </p:sp>
      <p:sp>
        <p:nvSpPr>
          <p:cNvPr id="38917" name="Oval 5"/>
          <p:cNvSpPr>
            <a:spLocks noChangeArrowheads="1"/>
          </p:cNvSpPr>
          <p:nvPr/>
        </p:nvSpPr>
        <p:spPr bwMode="auto">
          <a:xfrm>
            <a:off x="2211388" y="37338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9</a:t>
            </a:r>
          </a:p>
        </p:txBody>
      </p:sp>
      <p:sp>
        <p:nvSpPr>
          <p:cNvPr id="38918" name="Oval 6"/>
          <p:cNvSpPr>
            <a:spLocks noChangeArrowheads="1"/>
          </p:cNvSpPr>
          <p:nvPr/>
        </p:nvSpPr>
        <p:spPr bwMode="auto">
          <a:xfrm>
            <a:off x="2897188" y="32004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8</a:t>
            </a:r>
          </a:p>
        </p:txBody>
      </p:sp>
      <p:sp>
        <p:nvSpPr>
          <p:cNvPr id="38919" name="Oval 7"/>
          <p:cNvSpPr>
            <a:spLocks noChangeArrowheads="1"/>
          </p:cNvSpPr>
          <p:nvPr/>
        </p:nvSpPr>
        <p:spPr bwMode="auto">
          <a:xfrm>
            <a:off x="2592388" y="60960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6</a:t>
            </a:r>
          </a:p>
        </p:txBody>
      </p:sp>
      <p:sp>
        <p:nvSpPr>
          <p:cNvPr id="38920" name="Oval 8"/>
          <p:cNvSpPr>
            <a:spLocks noChangeArrowheads="1"/>
          </p:cNvSpPr>
          <p:nvPr/>
        </p:nvSpPr>
        <p:spPr bwMode="auto">
          <a:xfrm>
            <a:off x="4802188" y="52578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5</a:t>
            </a:r>
          </a:p>
        </p:txBody>
      </p:sp>
      <p:sp>
        <p:nvSpPr>
          <p:cNvPr id="38921" name="Oval 9"/>
          <p:cNvSpPr>
            <a:spLocks noChangeArrowheads="1"/>
          </p:cNvSpPr>
          <p:nvPr/>
        </p:nvSpPr>
        <p:spPr bwMode="auto">
          <a:xfrm>
            <a:off x="3659188" y="43434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7</a:t>
            </a:r>
          </a:p>
        </p:txBody>
      </p:sp>
      <p:sp>
        <p:nvSpPr>
          <p:cNvPr id="38922" name="Oval 10"/>
          <p:cNvSpPr>
            <a:spLocks noChangeArrowheads="1"/>
          </p:cNvSpPr>
          <p:nvPr/>
        </p:nvSpPr>
        <p:spPr bwMode="auto">
          <a:xfrm>
            <a:off x="5335588" y="35814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1</a:t>
            </a:r>
          </a:p>
        </p:txBody>
      </p:sp>
      <p:sp>
        <p:nvSpPr>
          <p:cNvPr id="38923" name="Oval 11"/>
          <p:cNvSpPr>
            <a:spLocks noChangeArrowheads="1"/>
          </p:cNvSpPr>
          <p:nvPr/>
        </p:nvSpPr>
        <p:spPr bwMode="auto">
          <a:xfrm>
            <a:off x="8078788" y="57150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4</a:t>
            </a:r>
          </a:p>
        </p:txBody>
      </p:sp>
      <p:sp>
        <p:nvSpPr>
          <p:cNvPr id="38924" name="Oval 12"/>
          <p:cNvSpPr>
            <a:spLocks noChangeArrowheads="1"/>
          </p:cNvSpPr>
          <p:nvPr/>
        </p:nvSpPr>
        <p:spPr bwMode="auto">
          <a:xfrm>
            <a:off x="6783388" y="44196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2</a:t>
            </a:r>
          </a:p>
        </p:txBody>
      </p:sp>
      <p:sp>
        <p:nvSpPr>
          <p:cNvPr id="38925" name="Oval 13"/>
          <p:cNvSpPr>
            <a:spLocks noChangeArrowheads="1"/>
          </p:cNvSpPr>
          <p:nvPr/>
        </p:nvSpPr>
        <p:spPr bwMode="auto">
          <a:xfrm>
            <a:off x="7697788" y="34290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3</a:t>
            </a:r>
          </a:p>
        </p:txBody>
      </p:sp>
      <p:sp>
        <p:nvSpPr>
          <p:cNvPr id="38926" name="Line 14"/>
          <p:cNvSpPr>
            <a:spLocks noChangeShapeType="1"/>
          </p:cNvSpPr>
          <p:nvPr/>
        </p:nvSpPr>
        <p:spPr bwMode="auto">
          <a:xfrm flipV="1">
            <a:off x="1982788" y="4038600"/>
            <a:ext cx="381000" cy="8382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8927" name="Line 15"/>
          <p:cNvSpPr>
            <a:spLocks noChangeShapeType="1"/>
          </p:cNvSpPr>
          <p:nvPr/>
        </p:nvSpPr>
        <p:spPr bwMode="auto">
          <a:xfrm flipV="1">
            <a:off x="2516188" y="3505200"/>
            <a:ext cx="457200" cy="3048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8929" name="Line 17"/>
          <p:cNvSpPr>
            <a:spLocks noChangeShapeType="1"/>
          </p:cNvSpPr>
          <p:nvPr/>
        </p:nvSpPr>
        <p:spPr bwMode="auto">
          <a:xfrm>
            <a:off x="4040188" y="4572000"/>
            <a:ext cx="838200" cy="6858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8930" name="Line 18"/>
          <p:cNvSpPr>
            <a:spLocks noChangeShapeType="1"/>
          </p:cNvSpPr>
          <p:nvPr/>
        </p:nvSpPr>
        <p:spPr bwMode="auto">
          <a:xfrm flipH="1">
            <a:off x="2973388" y="5410200"/>
            <a:ext cx="1828800" cy="7620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8933" name="Line 21"/>
          <p:cNvSpPr>
            <a:spLocks noChangeShapeType="1"/>
          </p:cNvSpPr>
          <p:nvPr/>
        </p:nvSpPr>
        <p:spPr bwMode="auto">
          <a:xfrm flipV="1">
            <a:off x="7088188" y="3657600"/>
            <a:ext cx="685800" cy="8382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8934" name="Line 22"/>
          <p:cNvSpPr>
            <a:spLocks noChangeShapeType="1"/>
          </p:cNvSpPr>
          <p:nvPr/>
        </p:nvSpPr>
        <p:spPr bwMode="auto">
          <a:xfrm>
            <a:off x="7240588" y="4648200"/>
            <a:ext cx="914400" cy="10668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8953" name="Line 41"/>
          <p:cNvSpPr>
            <a:spLocks noChangeShapeType="1"/>
          </p:cNvSpPr>
          <p:nvPr/>
        </p:nvSpPr>
        <p:spPr bwMode="auto">
          <a:xfrm flipV="1">
            <a:off x="2135188" y="4572000"/>
            <a:ext cx="1524000" cy="4572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8954" name="Line 42"/>
          <p:cNvSpPr>
            <a:spLocks noChangeShapeType="1"/>
          </p:cNvSpPr>
          <p:nvPr/>
        </p:nvSpPr>
        <p:spPr bwMode="auto">
          <a:xfrm flipV="1">
            <a:off x="3049588" y="5867400"/>
            <a:ext cx="5029200" cy="3048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8955" name="Line 43"/>
          <p:cNvSpPr>
            <a:spLocks noChangeShapeType="1"/>
          </p:cNvSpPr>
          <p:nvPr/>
        </p:nvSpPr>
        <p:spPr bwMode="auto">
          <a:xfrm>
            <a:off x="3354388" y="3352800"/>
            <a:ext cx="1981200" cy="3810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8956" name="Line 44"/>
          <p:cNvSpPr>
            <a:spLocks noChangeShapeType="1"/>
          </p:cNvSpPr>
          <p:nvPr/>
        </p:nvSpPr>
        <p:spPr bwMode="auto">
          <a:xfrm flipV="1">
            <a:off x="5792788" y="3581400"/>
            <a:ext cx="1981200" cy="1524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026"/>
          <p:cNvSpPr>
            <a:spLocks noGrp="1" noChangeArrowheads="1"/>
          </p:cNvSpPr>
          <p:nvPr>
            <p:ph type="title"/>
          </p:nvPr>
        </p:nvSpPr>
        <p:spPr/>
        <p:txBody>
          <a:bodyPr/>
          <a:lstStyle/>
          <a:p>
            <a:r>
              <a:rPr lang="en-US" sz="4000" dirty="0"/>
              <a:t>Travelling salesman</a:t>
            </a:r>
          </a:p>
        </p:txBody>
      </p:sp>
      <p:sp>
        <p:nvSpPr>
          <p:cNvPr id="39939" name="Rectangle 1027"/>
          <p:cNvSpPr>
            <a:spLocks noGrp="1" noChangeArrowheads="1"/>
          </p:cNvSpPr>
          <p:nvPr>
            <p:ph type="body" idx="1"/>
          </p:nvPr>
        </p:nvSpPr>
        <p:spPr>
          <a:xfrm>
            <a:off x="1887539" y="1600200"/>
            <a:ext cx="8416925" cy="4495800"/>
          </a:xfrm>
        </p:spPr>
        <p:txBody>
          <a:bodyPr/>
          <a:lstStyle/>
          <a:p>
            <a:pPr>
              <a:buFontTx/>
              <a:buNone/>
            </a:pPr>
            <a:endParaRPr lang="en-US" dirty="0"/>
          </a:p>
          <a:p>
            <a:pPr marL="457200" lvl="1" indent="0">
              <a:buNone/>
            </a:pPr>
            <a:r>
              <a:rPr lang="en-US" dirty="0">
                <a:latin typeface="Arial" panose="020B0604020202020204" pitchFamily="34" charset="0"/>
                <a:cs typeface="Arial" panose="020B0604020202020204" pitchFamily="34" charset="0"/>
              </a:rPr>
              <a:t>Real solution</a:t>
            </a:r>
          </a:p>
        </p:txBody>
      </p:sp>
      <p:sp>
        <p:nvSpPr>
          <p:cNvPr id="39940" name="Oval 1028"/>
          <p:cNvSpPr>
            <a:spLocks noChangeArrowheads="1"/>
          </p:cNvSpPr>
          <p:nvPr/>
        </p:nvSpPr>
        <p:spPr bwMode="auto">
          <a:xfrm>
            <a:off x="1677988" y="48768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10</a:t>
            </a:r>
          </a:p>
        </p:txBody>
      </p:sp>
      <p:sp>
        <p:nvSpPr>
          <p:cNvPr id="39941" name="Oval 1029"/>
          <p:cNvSpPr>
            <a:spLocks noChangeArrowheads="1"/>
          </p:cNvSpPr>
          <p:nvPr/>
        </p:nvSpPr>
        <p:spPr bwMode="auto">
          <a:xfrm>
            <a:off x="2211388" y="37338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9</a:t>
            </a:r>
          </a:p>
        </p:txBody>
      </p:sp>
      <p:sp>
        <p:nvSpPr>
          <p:cNvPr id="39942" name="Oval 1030"/>
          <p:cNvSpPr>
            <a:spLocks noChangeArrowheads="1"/>
          </p:cNvSpPr>
          <p:nvPr/>
        </p:nvSpPr>
        <p:spPr bwMode="auto">
          <a:xfrm>
            <a:off x="2897188" y="32004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8</a:t>
            </a:r>
          </a:p>
        </p:txBody>
      </p:sp>
      <p:sp>
        <p:nvSpPr>
          <p:cNvPr id="39943" name="Oval 1031"/>
          <p:cNvSpPr>
            <a:spLocks noChangeArrowheads="1"/>
          </p:cNvSpPr>
          <p:nvPr/>
        </p:nvSpPr>
        <p:spPr bwMode="auto">
          <a:xfrm>
            <a:off x="2592388" y="60960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6</a:t>
            </a:r>
          </a:p>
        </p:txBody>
      </p:sp>
      <p:sp>
        <p:nvSpPr>
          <p:cNvPr id="39944" name="Oval 1032"/>
          <p:cNvSpPr>
            <a:spLocks noChangeArrowheads="1"/>
          </p:cNvSpPr>
          <p:nvPr/>
        </p:nvSpPr>
        <p:spPr bwMode="auto">
          <a:xfrm>
            <a:off x="4802188" y="52578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5</a:t>
            </a:r>
          </a:p>
        </p:txBody>
      </p:sp>
      <p:sp>
        <p:nvSpPr>
          <p:cNvPr id="39945" name="Oval 1033"/>
          <p:cNvSpPr>
            <a:spLocks noChangeArrowheads="1"/>
          </p:cNvSpPr>
          <p:nvPr/>
        </p:nvSpPr>
        <p:spPr bwMode="auto">
          <a:xfrm>
            <a:off x="3659188" y="43434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7</a:t>
            </a:r>
          </a:p>
        </p:txBody>
      </p:sp>
      <p:sp>
        <p:nvSpPr>
          <p:cNvPr id="39946" name="Oval 1034"/>
          <p:cNvSpPr>
            <a:spLocks noChangeArrowheads="1"/>
          </p:cNvSpPr>
          <p:nvPr/>
        </p:nvSpPr>
        <p:spPr bwMode="auto">
          <a:xfrm>
            <a:off x="5335588" y="35814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1</a:t>
            </a:r>
          </a:p>
        </p:txBody>
      </p:sp>
      <p:sp>
        <p:nvSpPr>
          <p:cNvPr id="39947" name="Oval 1035"/>
          <p:cNvSpPr>
            <a:spLocks noChangeArrowheads="1"/>
          </p:cNvSpPr>
          <p:nvPr/>
        </p:nvSpPr>
        <p:spPr bwMode="auto">
          <a:xfrm>
            <a:off x="8078788" y="57150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4</a:t>
            </a:r>
          </a:p>
        </p:txBody>
      </p:sp>
      <p:sp>
        <p:nvSpPr>
          <p:cNvPr id="39948" name="Oval 1036"/>
          <p:cNvSpPr>
            <a:spLocks noChangeArrowheads="1"/>
          </p:cNvSpPr>
          <p:nvPr/>
        </p:nvSpPr>
        <p:spPr bwMode="auto">
          <a:xfrm>
            <a:off x="6783388" y="44196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2</a:t>
            </a:r>
          </a:p>
        </p:txBody>
      </p:sp>
      <p:sp>
        <p:nvSpPr>
          <p:cNvPr id="39949" name="Oval 1037"/>
          <p:cNvSpPr>
            <a:spLocks noChangeArrowheads="1"/>
          </p:cNvSpPr>
          <p:nvPr/>
        </p:nvSpPr>
        <p:spPr bwMode="auto">
          <a:xfrm>
            <a:off x="7697788" y="3429000"/>
            <a:ext cx="457200" cy="304800"/>
          </a:xfrm>
          <a:prstGeom prst="ellipse">
            <a:avLst/>
          </a:prstGeom>
          <a:solidFill>
            <a:schemeClr val="accent1"/>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2400">
                <a:solidFill>
                  <a:srgbClr val="000000"/>
                </a:solidFill>
                <a:latin typeface="Times New Roman" pitchFamily="18" charset="0"/>
              </a:rPr>
              <a:t>3</a:t>
            </a:r>
          </a:p>
        </p:txBody>
      </p:sp>
      <p:sp>
        <p:nvSpPr>
          <p:cNvPr id="39950" name="Line 1038"/>
          <p:cNvSpPr>
            <a:spLocks noChangeShapeType="1"/>
          </p:cNvSpPr>
          <p:nvPr/>
        </p:nvSpPr>
        <p:spPr bwMode="auto">
          <a:xfrm flipV="1">
            <a:off x="1982788" y="4038600"/>
            <a:ext cx="381000" cy="8382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9951" name="Line 1039"/>
          <p:cNvSpPr>
            <a:spLocks noChangeShapeType="1"/>
          </p:cNvSpPr>
          <p:nvPr/>
        </p:nvSpPr>
        <p:spPr bwMode="auto">
          <a:xfrm flipV="1">
            <a:off x="2516188" y="3505200"/>
            <a:ext cx="457200" cy="3048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9953" name="Line 1041"/>
          <p:cNvSpPr>
            <a:spLocks noChangeShapeType="1"/>
          </p:cNvSpPr>
          <p:nvPr/>
        </p:nvSpPr>
        <p:spPr bwMode="auto">
          <a:xfrm flipH="1">
            <a:off x="2973388" y="5410200"/>
            <a:ext cx="1828800" cy="7620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9954" name="Line 1042"/>
          <p:cNvSpPr>
            <a:spLocks noChangeShapeType="1"/>
          </p:cNvSpPr>
          <p:nvPr/>
        </p:nvSpPr>
        <p:spPr bwMode="auto">
          <a:xfrm flipV="1">
            <a:off x="7088188" y="3657600"/>
            <a:ext cx="685800" cy="8382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9955" name="Line 1043"/>
          <p:cNvSpPr>
            <a:spLocks noChangeShapeType="1"/>
          </p:cNvSpPr>
          <p:nvPr/>
        </p:nvSpPr>
        <p:spPr bwMode="auto">
          <a:xfrm>
            <a:off x="7240588" y="4648200"/>
            <a:ext cx="914400" cy="10668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9959" name="Line 1047"/>
          <p:cNvSpPr>
            <a:spLocks noChangeShapeType="1"/>
          </p:cNvSpPr>
          <p:nvPr/>
        </p:nvSpPr>
        <p:spPr bwMode="auto">
          <a:xfrm flipV="1">
            <a:off x="5792788" y="3581400"/>
            <a:ext cx="1981200" cy="1524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9960" name="Line 1048"/>
          <p:cNvSpPr>
            <a:spLocks noChangeShapeType="1"/>
          </p:cNvSpPr>
          <p:nvPr/>
        </p:nvSpPr>
        <p:spPr bwMode="auto">
          <a:xfrm>
            <a:off x="2058988" y="5105400"/>
            <a:ext cx="685800" cy="9906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9961" name="Line 1049"/>
          <p:cNvSpPr>
            <a:spLocks noChangeShapeType="1"/>
          </p:cNvSpPr>
          <p:nvPr/>
        </p:nvSpPr>
        <p:spPr bwMode="auto">
          <a:xfrm>
            <a:off x="3278188" y="3505200"/>
            <a:ext cx="457200" cy="8382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9962" name="Line 1050"/>
          <p:cNvSpPr>
            <a:spLocks noChangeShapeType="1"/>
          </p:cNvSpPr>
          <p:nvPr/>
        </p:nvSpPr>
        <p:spPr bwMode="auto">
          <a:xfrm flipV="1">
            <a:off x="4116388" y="3733800"/>
            <a:ext cx="1219200" cy="6858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
        <p:nvSpPr>
          <p:cNvPr id="39963" name="Line 1051"/>
          <p:cNvSpPr>
            <a:spLocks noChangeShapeType="1"/>
          </p:cNvSpPr>
          <p:nvPr/>
        </p:nvSpPr>
        <p:spPr bwMode="auto">
          <a:xfrm>
            <a:off x="5259388" y="5410200"/>
            <a:ext cx="2819400" cy="381000"/>
          </a:xfrm>
          <a:prstGeom prst="line">
            <a:avLst/>
          </a:prstGeom>
          <a:noFill/>
          <a:ln w="9525">
            <a:solidFill>
              <a:schemeClr val="tx1"/>
            </a:solidFill>
            <a:round/>
            <a:headEnd/>
            <a:tailEnd/>
          </a:ln>
          <a:effectLst/>
        </p:spPr>
        <p:txBody>
          <a:bodyPr wrap="none" anchor="ctr"/>
          <a:lstStyle/>
          <a:p>
            <a:pPr eaLnBrk="0" fontAlgn="base" hangingPunct="0">
              <a:spcBef>
                <a:spcPct val="0"/>
              </a:spcBef>
              <a:spcAft>
                <a:spcPct val="0"/>
              </a:spcAft>
            </a:pPr>
            <a:endParaRPr lang="pt-PT" sz="2400">
              <a:solidFill>
                <a:srgbClr val="000000"/>
              </a:solidFill>
              <a:latin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A4625E-F0B2-4B78-AB10-E8842A481C34}"/>
              </a:ext>
            </a:extLst>
          </p:cNvPr>
          <p:cNvSpPr>
            <a:spLocks noGrp="1"/>
          </p:cNvSpPr>
          <p:nvPr>
            <p:ph type="title"/>
          </p:nvPr>
        </p:nvSpPr>
        <p:spPr>
          <a:xfrm>
            <a:off x="838200" y="576263"/>
            <a:ext cx="10515600" cy="2852737"/>
          </a:xfrm>
        </p:spPr>
        <p:txBody>
          <a:bodyPr>
            <a:normAutofit/>
          </a:bodyPr>
          <a:lstStyle/>
          <a:p>
            <a:pPr algn="ctr"/>
            <a:r>
              <a:rPr lang="pt-PT" sz="4000" dirty="0"/>
              <a:t>Back of the envelope calculations</a:t>
            </a:r>
          </a:p>
        </p:txBody>
      </p:sp>
      <p:sp>
        <p:nvSpPr>
          <p:cNvPr id="5" name="Text Placeholder 4">
            <a:extLst>
              <a:ext uri="{FF2B5EF4-FFF2-40B4-BE49-F238E27FC236}">
                <a16:creationId xmlns:a16="http://schemas.microsoft.com/office/drawing/2014/main" id="{401A1FEA-8D0C-4348-98CA-45F506A5B893}"/>
              </a:ext>
            </a:extLst>
          </p:cNvPr>
          <p:cNvSpPr>
            <a:spLocks noGrp="1"/>
          </p:cNvSpPr>
          <p:nvPr>
            <p:ph type="body" idx="1"/>
          </p:nvPr>
        </p:nvSpPr>
        <p:spPr/>
        <p:txBody>
          <a:bodyPr/>
          <a:lstStyle/>
          <a:p>
            <a:pPr algn="ctr"/>
            <a:endParaRPr lang="pt-PT" dirty="0"/>
          </a:p>
        </p:txBody>
      </p:sp>
    </p:spTree>
    <p:extLst>
      <p:ext uri="{BB962C8B-B14F-4D97-AF65-F5344CB8AC3E}">
        <p14:creationId xmlns:p14="http://schemas.microsoft.com/office/powerpoint/2010/main" val="16081776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964A24B-5DCB-40C0-B7AD-7340D1F95D7A}"/>
              </a:ext>
            </a:extLst>
          </p:cNvPr>
          <p:cNvSpPr>
            <a:spLocks noGrp="1"/>
          </p:cNvSpPr>
          <p:nvPr>
            <p:ph type="title"/>
          </p:nvPr>
        </p:nvSpPr>
        <p:spPr/>
        <p:txBody>
          <a:bodyPr/>
          <a:lstStyle/>
          <a:p>
            <a:r>
              <a:rPr lang="pt-PT" dirty="0"/>
              <a:t>Back of the envelope calculations links</a:t>
            </a:r>
          </a:p>
        </p:txBody>
      </p:sp>
      <p:sp>
        <p:nvSpPr>
          <p:cNvPr id="5" name="Content Placeholder 4">
            <a:extLst>
              <a:ext uri="{FF2B5EF4-FFF2-40B4-BE49-F238E27FC236}">
                <a16:creationId xmlns:a16="http://schemas.microsoft.com/office/drawing/2014/main" id="{7919F7E1-41BC-4D2A-B017-C2C2CE7F4F0B}"/>
              </a:ext>
            </a:extLst>
          </p:cNvPr>
          <p:cNvSpPr>
            <a:spLocks noGrp="1"/>
          </p:cNvSpPr>
          <p:nvPr>
            <p:ph idx="1"/>
          </p:nvPr>
        </p:nvSpPr>
        <p:spPr/>
        <p:txBody>
          <a:bodyPr>
            <a:normAutofit/>
          </a:bodyPr>
          <a:lstStyle/>
          <a:p>
            <a:pPr marL="0" indent="0">
              <a:buNone/>
            </a:pPr>
            <a:endParaRPr lang="pt-PT" dirty="0">
              <a:hlinkClick r:id="rId2"/>
            </a:endParaRPr>
          </a:p>
          <a:p>
            <a:pPr marL="0" indent="0">
              <a:buNone/>
            </a:pPr>
            <a:r>
              <a:rPr lang="pt-PT" sz="2200" dirty="0">
                <a:hlinkClick r:id="rId2"/>
              </a:rPr>
              <a:t>Consider_a_Spherical_Cow</a:t>
            </a:r>
            <a:r>
              <a:rPr lang="pt-PT" sz="2200" dirty="0"/>
              <a:t>. Approximate calculations in environmental science</a:t>
            </a:r>
          </a:p>
          <a:p>
            <a:pPr marL="0" indent="0">
              <a:buNone/>
            </a:pPr>
            <a:endParaRPr lang="pt-PT" sz="2200" dirty="0"/>
          </a:p>
          <a:p>
            <a:pPr marL="0" lvl="0" indent="0">
              <a:buNone/>
            </a:pPr>
            <a:r>
              <a:rPr lang="pt-PT" sz="2200" dirty="0">
                <a:solidFill>
                  <a:prstClr val="black"/>
                </a:solidFill>
                <a:hlinkClick r:id="rId3">
                  <a:extLst>
                    <a:ext uri="{A12FA001-AC4F-418D-AE19-62706E023703}">
                      <ahyp:hlinkClr xmlns:ahyp="http://schemas.microsoft.com/office/drawing/2018/hyperlinkcolor" val="tx"/>
                    </a:ext>
                  </a:extLst>
                </a:hlinkClick>
              </a:rPr>
              <a:t>Cheat sheets</a:t>
            </a:r>
            <a:r>
              <a:rPr lang="pt-PT" sz="2200" dirty="0">
                <a:solidFill>
                  <a:prstClr val="black"/>
                </a:solidFill>
              </a:rPr>
              <a:t> for almost every area. See also a cheat sheet for engineering </a:t>
            </a:r>
            <a:r>
              <a:rPr lang="pt-PT" sz="2200" dirty="0">
                <a:solidFill>
                  <a:prstClr val="black"/>
                </a:solidFill>
                <a:hlinkClick r:id="rId4"/>
              </a:rPr>
              <a:t>here</a:t>
            </a:r>
            <a:endParaRPr lang="pt-PT" sz="2200" dirty="0">
              <a:solidFill>
                <a:prstClr val="black"/>
              </a:solidFill>
            </a:endParaRPr>
          </a:p>
          <a:p>
            <a:pPr marL="0" lvl="0" indent="0">
              <a:buNone/>
            </a:pPr>
            <a:endParaRPr lang="pt-PT" sz="2200" dirty="0">
              <a:solidFill>
                <a:prstClr val="black"/>
              </a:solidFill>
            </a:endParaRPr>
          </a:p>
          <a:p>
            <a:pPr marL="0" lvl="0" indent="0">
              <a:buNone/>
            </a:pPr>
            <a:r>
              <a:rPr lang="pt-PT" sz="2200" dirty="0">
                <a:solidFill>
                  <a:prstClr val="black"/>
                </a:solidFill>
                <a:hlinkClick r:id="rId5">
                  <a:extLst>
                    <a:ext uri="{A12FA001-AC4F-418D-AE19-62706E023703}">
                      <ahyp:hlinkClr xmlns:ahyp="http://schemas.microsoft.com/office/drawing/2018/hyperlinkcolor" val="tx"/>
                    </a:ext>
                  </a:extLst>
                </a:hlinkClick>
              </a:rPr>
              <a:t>Google back of the envelope calculations</a:t>
            </a:r>
            <a:r>
              <a:rPr lang="pt-PT" sz="2200" dirty="0">
                <a:solidFill>
                  <a:prstClr val="black"/>
                </a:solidFill>
              </a:rPr>
              <a:t>, a guide</a:t>
            </a:r>
          </a:p>
          <a:p>
            <a:pPr marL="0" lvl="0" indent="0">
              <a:buNone/>
            </a:pPr>
            <a:endParaRPr lang="pt-PT" sz="2200" dirty="0">
              <a:solidFill>
                <a:prstClr val="black"/>
              </a:solidFill>
            </a:endParaRPr>
          </a:p>
          <a:p>
            <a:pPr marL="0" lvl="0" indent="0">
              <a:buNone/>
            </a:pPr>
            <a:r>
              <a:rPr lang="pt-PT" sz="2200" dirty="0">
                <a:solidFill>
                  <a:prstClr val="black"/>
                </a:solidFill>
                <a:hlinkClick r:id="rId6"/>
              </a:rPr>
              <a:t>Numbers every traffic engineer should know</a:t>
            </a:r>
            <a:endParaRPr lang="pt-PT" sz="2200" dirty="0">
              <a:solidFill>
                <a:prstClr val="black"/>
              </a:solidFill>
            </a:endParaRPr>
          </a:p>
          <a:p>
            <a:pPr marL="0" lvl="0" indent="0">
              <a:buNone/>
            </a:pPr>
            <a:endParaRPr lang="pt-PT" sz="2600" dirty="0">
              <a:solidFill>
                <a:prstClr val="black"/>
              </a:solidFill>
            </a:endParaRPr>
          </a:p>
          <a:p>
            <a:pPr marL="0" lvl="0" indent="0">
              <a:buNone/>
            </a:pPr>
            <a:endParaRPr lang="pt-PT" sz="2600" dirty="0">
              <a:solidFill>
                <a:prstClr val="black"/>
              </a:solidFill>
            </a:endParaRPr>
          </a:p>
          <a:p>
            <a:pPr marL="0" indent="0">
              <a:buNone/>
            </a:pPr>
            <a:endParaRPr lang="pt-PT" dirty="0"/>
          </a:p>
        </p:txBody>
      </p:sp>
    </p:spTree>
    <p:extLst>
      <p:ext uri="{BB962C8B-B14F-4D97-AF65-F5344CB8AC3E}">
        <p14:creationId xmlns:p14="http://schemas.microsoft.com/office/powerpoint/2010/main" val="5573316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triangl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3600" b="1" i="0" u="none" strike="noStrike" cap="none" normalizeH="0" baseline="0" smtClean="0">
            <a:ln>
              <a:noFill/>
            </a:ln>
            <a:solidFill>
              <a:srgbClr val="4D4D4D"/>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triangl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3600" b="1" i="0" u="none" strike="noStrike" cap="none" normalizeH="0" baseline="0" smtClean="0">
            <a:ln>
              <a:noFill/>
            </a:ln>
            <a:solidFill>
              <a:srgbClr val="4D4D4D"/>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83</TotalTime>
  <Words>528</Words>
  <Application>Microsoft Office PowerPoint</Application>
  <PresentationFormat>Widescreen</PresentationFormat>
  <Paragraphs>243</Paragraphs>
  <Slides>18</Slides>
  <Notes>0</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18</vt:i4>
      </vt:variant>
    </vt:vector>
  </HeadingPairs>
  <TitlesOfParts>
    <vt:vector size="26" baseType="lpstr">
      <vt:lpstr>Arial</vt:lpstr>
      <vt:lpstr>Calibri</vt:lpstr>
      <vt:lpstr>Calibri Light</vt:lpstr>
      <vt:lpstr>Times New Roman</vt:lpstr>
      <vt:lpstr>Office Theme</vt:lpstr>
      <vt:lpstr>Default Design</vt:lpstr>
      <vt:lpstr>2_Default Design</vt:lpstr>
      <vt:lpstr>1_Default Design</vt:lpstr>
      <vt:lpstr>ADSA 2021</vt:lpstr>
      <vt:lpstr>Causal diagrams as a basis for simulation based games</vt:lpstr>
      <vt:lpstr>PowerPoint Presentation</vt:lpstr>
      <vt:lpstr>PowerPoint Presentation</vt:lpstr>
      <vt:lpstr>Neural networks for learning and forecasting</vt:lpstr>
      <vt:lpstr>PowerPoint Presentation</vt:lpstr>
      <vt:lpstr>PowerPoint Presentation</vt:lpstr>
      <vt:lpstr>Network optimization in mobility management</vt:lpstr>
      <vt:lpstr>Shortest path</vt:lpstr>
      <vt:lpstr>Minimum spanning tree</vt:lpstr>
      <vt:lpstr>Minimum spanning tree</vt:lpstr>
      <vt:lpstr>Chinese postman</vt:lpstr>
      <vt:lpstr>Travelling salesman</vt:lpstr>
      <vt:lpstr>Travelling salesman</vt:lpstr>
      <vt:lpstr>Travelling salesman</vt:lpstr>
      <vt:lpstr>Travelling salesman</vt:lpstr>
      <vt:lpstr>Back of the envelope calculations</vt:lpstr>
      <vt:lpstr>Back of the envelope calculations links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ADSA 2019</dc:title>
  <dc:creator>Antonio Camara</dc:creator>
  <cp:lastModifiedBy>Brandkey Digital Lda</cp:lastModifiedBy>
  <cp:revision>13</cp:revision>
  <dcterms:created xsi:type="dcterms:W3CDTF">2019-10-22T10:58:46Z</dcterms:created>
  <dcterms:modified xsi:type="dcterms:W3CDTF">2021-11-08T17:22:20Z</dcterms:modified>
</cp:coreProperties>
</file>