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6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8E63F-F938-4339-BD42-E262132048D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0711B-8AE1-44B3-9C05-7683D5CB0F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C1450-7D19-4B4D-9A6D-F46F5AA1C0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59E858-A880-407C-A663-8C9C3DDA61FB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F4477-D971-4930-B591-16BE56D85F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8B2AF-C0EA-4B20-AB22-019BE9FA1F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284C64-4C4C-43CE-930D-D10D6EF52BD3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551454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1937-8E83-46A9-A0BD-D0413EDAFA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D3F03-03C2-4473-AAB9-8F06B2D3631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C34B6-DBD7-4530-8AB0-0BEADA0D65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DBD708-D8A1-40C9-86A6-BE537C71A179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95380-EF74-4A07-BF6C-9C0D82F21EF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C8E83-E5A7-4A0E-B604-7CD88373D8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A66100-2B98-4817-B6DE-356AAFB61797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37066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F7C41-CAB5-4766-947C-FC8608C0A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58B61-D007-4A42-971A-FBDA98CCE0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F4C05-42D0-4434-B6C8-BB2D5C2C14D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B563BA-170A-4BCB-B945-836AE6FEE397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7F0EC-4B4F-4AE6-98A6-4290FC70C3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A1BE4-7C24-4916-8593-E18FFEA79F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FABF99-54B9-4F82-A8FF-87BA57587BB8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221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A94B-9448-4989-AFBA-D8CB99B3478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601CC-2278-40DA-A5FF-EA9C767EA2A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BD798-9CB4-4567-8F75-73E9419166C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D2ADE-CCCE-4ED7-979F-89069F0437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EDF98D-432E-4BB7-AF90-0A311ABEBEE2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F5597-CFBB-4C56-81D0-E2318DB130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13648-8C34-4C18-9009-DBED39240A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0ADBCB-1501-48E1-A38D-63EFBB1BA6A2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5136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AB66C-6628-46FD-AA58-ED4E845E75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CBC1E-628D-47EE-BFA0-913A08AB02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A6EAC-C139-4D0E-B9E2-8456B54B2CC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A9CE6A-FD95-4009-B746-F78060370DE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878A1-043A-46FD-80D4-1DB81FA5DD9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DEF6DF-6D51-403C-ADF9-40A1933AA7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FFE60C-6F2A-4783-BF27-B71E2DBF6738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2DD5A-0C40-4D01-AFC1-48168432F9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4D965E-8645-414F-9DBE-107FF1677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BD7B23-B657-4F97-9FD6-C14F7DF86BA0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127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0D67B-526D-4B53-8F6C-99A4DCFDED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76C24-CFA3-42D8-AB93-7122C4E408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5FF63A-1001-4EB5-82A8-DD1B58A54B59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1B2EF7-0D50-443D-A3A7-EB12D5554B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3DEED-C8F6-4993-867D-40ED798CB5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1185B9-63F9-4895-A986-03CEF197E052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497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81F10C-82DC-45DD-A860-D499E9B46B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37D822-8E46-4B3D-B42B-54990541736E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9AF89-1202-40FC-974B-1250E530AF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F69C6-DB31-41A4-A39E-496EF57781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4BAC7D-DEEE-4BB7-AC4F-F418A164D5E7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654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F2EE0-46EC-4A90-8414-1DA262611D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66A6B-8729-48E3-9FA1-56BC4FCFBB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08081-83E1-421E-AB32-8E9243AD37B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194A8-F653-45AD-B74B-5F60372D3C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50BFC8-8167-4EC5-A505-5CE10FD64250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99B5B-A87A-4BDA-B9AD-ACCFC5C43E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6BEA6-5384-4193-9935-B3874F1987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633A2F-CFEC-4C17-BF4F-E08492C7D918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333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D1ECC-8E72-4C66-9718-09D2952C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7DCE3-ED7B-465C-AE57-B4B5053172B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pt-PT" sz="3200"/>
            </a:lvl1pPr>
          </a:lstStyle>
          <a:p>
            <a:pPr lvl="0"/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EB82D-775F-4C34-A461-F8F1642A9E6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5E7E1-AC2A-49BB-AFB3-91EE2DE67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8C63E1-ACB6-49CF-8FBE-C62D2C6379E5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13F9-9DA6-4EB3-8FBA-F708A0D136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68E19-6A6E-4C70-8C00-FD3E94B340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D79560-3CE3-4002-9DAC-624A5E985824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918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E692-BE1E-48AA-BC67-F607BD0B3DB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9A0F19-225B-4019-9A96-6C4AB34D2C4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1A7D2-A1D0-4FEA-A747-9C8752B7B0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B223A4-97B5-4804-BDF0-81C6C9A88DCD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25A7A-A05B-4932-A63C-216DEF6362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1AA4F-3391-4527-95E5-D2FBE5042C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571C1F-AD00-4D77-B925-6C444E066C4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202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3E4706-7FA2-498C-8B34-ADDF3AAB4F7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56A55-C16C-40AA-9B51-76695B46385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B8B74-AE51-4251-9F1F-849A6B09A7F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BA14F0-BE36-46F6-920B-B2C41CDE77EC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1F10E-850B-4948-A893-C39C68AAE64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7CBE8-826B-45A1-88E4-1AAD881B1F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93AF0A-AD50-4587-8EB8-3A16194A2EFF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146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E17CA-F1BD-4BC5-B41E-C5541EC9D7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CF9D5-0B81-4104-8EA5-7A1EC3C770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D6651-8706-499A-915C-62D5CD3EBE2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EEDEE44-9A71-4FCB-9F93-C806DBFF86F5}" type="datetime1">
              <a:rPr lang="pt-PT"/>
              <a:pPr lvl="0"/>
              <a:t>26/11/2021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D62ED-3EEB-464F-A975-C6ED0356C0F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E7B9F-EB42-4261-92DB-6EF7009FFDD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3FEE59B-73CE-468D-A328-80F33F144E82}" type="slidenum"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74C91-2094-41FB-A07C-1EDFBCC276A6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pt-PT"/>
              <a:t>Trabalhos ADSA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9F9BCE-13AB-4DC9-80E8-EC3E2E17B84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Aula 26/11/2021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D5C8A-364B-4A56-B5A3-E33905B2403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PT"/>
              <a:t>Grupos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0D2C7-B91B-43F5-B0A2-08B3BFFB05B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1- Vila Franca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2- Damaia de Baixo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3- Casal da Serra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4- Cruz Quebrada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5- Nova Oeiras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6- Charneca da Caparica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7- Torrão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8- À dos Bispos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t-PT"/>
              <a:t>Grupo 9- Alto de Santa Catarina/Campolide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55EB-EA2B-474C-BB49-252C8D7187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PT"/>
              <a:t>Desenvolvimento do Diagrama Causal/Modelo/ Jogo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23F8B-F7A5-4411-BD63-28ABFB7A7A9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pt-PT"/>
          </a:p>
          <a:p>
            <a:pPr marL="0" lvl="0" indent="0">
              <a:buNone/>
            </a:pPr>
            <a:r>
              <a:rPr lang="pt-PT"/>
              <a:t>Hoje- exemplo da Charneca da Caparica</a:t>
            </a:r>
          </a:p>
          <a:p>
            <a:pPr marL="0" lvl="0" indent="0">
              <a:buNone/>
            </a:pPr>
            <a:endParaRPr lang="pt-PT"/>
          </a:p>
          <a:p>
            <a:pPr marL="0" lvl="0" indent="0">
              <a:buNone/>
            </a:pPr>
            <a:r>
              <a:rPr lang="pt-PT"/>
              <a:t>Terça- aula teórica sobre modelação/”gaming”</a:t>
            </a:r>
          </a:p>
          <a:p>
            <a:pPr marL="0" lvl="0" indent="0">
              <a:buNone/>
            </a:pPr>
            <a:endParaRPr lang="pt-PT"/>
          </a:p>
          <a:p>
            <a:pPr marL="0" lvl="0" indent="0">
              <a:buNone/>
            </a:pPr>
            <a:r>
              <a:rPr lang="pt-PT"/>
              <a:t>Sexta (online)- discussão individual dos diferentes trabalhos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699A-5B6C-4EC7-8FA7-8FC0759226E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PT"/>
              <a:t>Estágios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7C939-E128-475E-8F6D-D86256CB29E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pt-PT" dirty="0"/>
          </a:p>
          <a:p>
            <a:pPr marL="0" lvl="0" indent="0">
              <a:buNone/>
            </a:pPr>
            <a:r>
              <a:rPr lang="pt-PT" dirty="0"/>
              <a:t>Discussão no final da aula- estágios em Aromni (Niantic Labs), TUGA Innovations, Azorean, The Inventors, Ynvisible, Omnidea</a:t>
            </a:r>
          </a:p>
          <a:p>
            <a:pPr marL="0" lvl="0" indent="0">
              <a:buNone/>
            </a:pPr>
            <a:r>
              <a:rPr lang="pt-PT" dirty="0"/>
              <a:t>	Ana Almeida</a:t>
            </a:r>
          </a:p>
          <a:p>
            <a:pPr marL="0" lvl="0" indent="0">
              <a:buNone/>
            </a:pPr>
            <a:r>
              <a:rPr lang="pt-PT" dirty="0"/>
              <a:t>	Rita Martins</a:t>
            </a:r>
          </a:p>
          <a:p>
            <a:pPr marL="0" lvl="0" indent="0">
              <a:buNone/>
            </a:pPr>
            <a:r>
              <a:rPr lang="pt-PT" dirty="0"/>
              <a:t>	Miguel Madeira</a:t>
            </a:r>
          </a:p>
          <a:p>
            <a:pPr marL="0" lvl="0" indent="0">
              <a:buNone/>
            </a:pPr>
            <a:r>
              <a:rPr lang="pt-PT" dirty="0"/>
              <a:t>	Rodrigo Pica</a:t>
            </a:r>
          </a:p>
          <a:p>
            <a:pPr marL="0" lvl="0" indent="0">
              <a:buNone/>
            </a:pPr>
            <a:r>
              <a:rPr lang="pt-PT" dirty="0"/>
              <a:t>	Filipe Franquinho</a:t>
            </a:r>
          </a:p>
          <a:p>
            <a:pPr marL="0" lvl="0" indent="0">
              <a:buNone/>
            </a:pPr>
            <a:r>
              <a:rPr lang="pt-PT" dirty="0"/>
              <a:t>	Inês Ruivo</a:t>
            </a:r>
          </a:p>
          <a:p>
            <a:pPr marL="0" lvl="0" indent="0">
              <a:buNone/>
            </a:pPr>
            <a:r>
              <a:rPr lang="pt-PT" dirty="0"/>
              <a:t>	Daniel Silveira</a:t>
            </a:r>
          </a:p>
          <a:p>
            <a:pPr marL="0" lvl="0" indent="0">
              <a:buNone/>
            </a:pPr>
            <a:r>
              <a:rPr lang="pt-PT" dirty="0"/>
              <a:t>	Duarte Sarmento</a:t>
            </a:r>
          </a:p>
          <a:p>
            <a:pPr marL="0" lvl="0" indent="0">
              <a:buNone/>
            </a:pPr>
            <a:r>
              <a:rPr lang="pt-PT" dirty="0"/>
              <a:t>	Hnerique Pereira</a:t>
            </a:r>
          </a:p>
          <a:p>
            <a:pPr marL="0" lvl="0" indent="0">
              <a:buNone/>
            </a:pPr>
            <a:r>
              <a:rPr lang="pt-PT" dirty="0"/>
              <a:t>	Henrique Adelino</a:t>
            </a:r>
          </a:p>
          <a:p>
            <a:pPr marL="0" lvl="0" indent="0">
              <a:buNone/>
            </a:pPr>
            <a:r>
              <a:rPr lang="pt-PT" dirty="0"/>
              <a:t>	Bernardo António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763-493C-42B1-9347-97809326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(1)</a:t>
            </a:r>
            <a:br>
              <a:rPr lang="pt-PT" dirty="0"/>
            </a:br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1EE66-3690-42A3-8544-B292862F2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/>
              <a:t>A Quinta do Texugo está localizada na Charneca de Caparica junto à arrábida fóssil da costa da Caparica, sendo um local com potencial devido à sua proximidade ao mar, estando a 5 minutos de carro e 30 minutos a pé. </a:t>
            </a:r>
          </a:p>
          <a:p>
            <a:r>
              <a:rPr lang="pt-PT" dirty="0"/>
              <a:t>Oferece vários serviços aos moradores: Tem dois cafés, uma churrascaria/restaurante, uma cresce para crianças até aos 6 anos, uma escola básica do primeiro ao quarto ano, um centro de estudos, uma papelaria/tabacaria, um lar de idosos, um ginásio com piscina, campo de futebol e de ténis, um parque de lazer com parque infantil, uma horta comunitária, um minimercado com talho, uma lavandaria, uma casa de chá, um cabeleireiro e uma esteticista. Para além disso tem também um centro de saúde a 3 minutos a pé da urbanização.</a:t>
            </a:r>
          </a:p>
          <a:p>
            <a:r>
              <a:rPr lang="pt-PT" dirty="0"/>
              <a:t>Notas: Arredores incluem, praias costa, estradas muito mal estimadas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72295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13AE3-EE07-46CE-BE5F-B62EECBB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3783C-2C3C-4AB7-B31D-F716DB7F0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dirty="0"/>
              <a:t>Estacionamento</a:t>
            </a:r>
          </a:p>
          <a:p>
            <a:r>
              <a:rPr lang="pt-PT" dirty="0"/>
              <a:t>O estacionamento está construído para os carros estacionarem em paralelo, no entanto, devido à falta de lugares, os carros sobem o passeio e estacionam em espinha, o que diminui a área de passagem de peões. O facto de ter sido construído um ginásio no centro da urbanização após a construção da mesma, fez com que esta estivesse mal preparada para acomodar tantas pessoas, principalmente às horas de ponta que coincide tanto quando os moradores regressam a casa do trabalho, como quando as pessoas que frequentam o ginásio vêm do trabalho para treinar. Isto resulta em frustração dos moradores porque após virem de um dia cansativo de trabalho, não têm lugar para estacionar, acabando por deixar o carro longe de casa.</a:t>
            </a:r>
          </a:p>
          <a:p>
            <a:r>
              <a:rPr lang="pt-PT" dirty="0"/>
              <a:t>Por outro lado, o multibanco e a papelaria, à entrada da urbanização leva a que (também devido à falta de estacionamento) os não moradores estacionem em segunda fila o que interfere com o trânsito.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8576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F85E-DCA1-4DBB-A619-5EB64557C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A06BA-333F-41F1-973F-250EF7676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825626"/>
            <a:ext cx="11228879" cy="503237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3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Barulho de manhã</a:t>
            </a:r>
            <a:endParaRPr lang="pt-PT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partir das 6 da manhã começam a ouvir-se ruídos de carros a passar e de veículos responsáveis por recolher o lixo.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3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Transportes públicos</a:t>
            </a:r>
            <a:endParaRPr lang="pt-PT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urbanização existe apenas um autocarro, que parte apenas a cada meia hora, não cobrindo grande parte dos destinos dos moradores, e apesar de ser utilizado maioritariamente por estudantes das escolas envolventes, alteraram os horários após a pandemia de maneira a não coincidir com os horários da escola, o que gerou descontentamento entre os jovens.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3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Caixotes do lixo</a:t>
            </a:r>
            <a:endParaRPr lang="pt-PT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caixotes do lixo estão localizados demasiado perto das habitações inclusive o caixote do lixo comum foi colocado por baixo de uma varanda o que causa por vezes maus cheiros e mau ambiente visto que em épocas mais atarefadas como o Natal ou outras épocas festivas, o caixote enche e as pessoas acabam por colocar o lixo fora do mesmo.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moradores colocam frequentemente os resíduos ao lado do ecoponto em vez de colocar lá dentro o que causa mau aspeto à urbanização.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pt-P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P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4391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D605-C73A-41E4-9986-058FFB323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E0E0A-0263-47A8-B430-FA1528785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1168918" cy="490495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Soluções Quinta do Texugo, Charneca de Caparica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Estacionamento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Reestruturar o estacionamento de maneira que os carros estacionem em perpendicular sem terem que subir o passeio visto que já é assim que estacionam. Dar prioridade aos moradores no estacionamento e em alternativa arranjar estacionamento próprio para quem frequenta o ginásio. Também seria uma possibilidade tornar o estacionamento pago para não moradores e o dinheiro reverter para o melhoramento da zona.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Barulho de manhã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Limitar os veículos não privados (transportes públicos e da câmara) a estas horas, dando preferência a estes serviços no início da noite e no caso dos transportes públicos mobilizar o início da carreira de maneira a não percorrer a urbanização.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Transportes públicos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Caixotes do lixo</a:t>
            </a:r>
            <a:endParaRPr lang="pt-P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Recolocá-los numa zona mais afastada das habitações, criar “ilhas”, sensibilizar a população a fazer bem a separação do lixo. Integrar o contentor castanho de resíduos orgânicos que poderá até ser utilizado nas hortas comunitárias adjacentes à urbanização.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8977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D347A-B05B-4EC2-85A0-5A7A8AF7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F43E0-CE62-4994-86C8-6939CAD49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dirty="0"/>
              <a:t>Problemas</a:t>
            </a:r>
          </a:p>
          <a:p>
            <a:pPr marL="457200" lvl="1" indent="0">
              <a:buNone/>
            </a:pPr>
            <a:r>
              <a:rPr lang="pt-PT" dirty="0"/>
              <a:t>Estacionamento</a:t>
            </a:r>
          </a:p>
          <a:p>
            <a:pPr marL="457200" lvl="1" indent="0">
              <a:buNone/>
            </a:pPr>
            <a:r>
              <a:rPr lang="pt-PT" dirty="0"/>
              <a:t>Ruído</a:t>
            </a:r>
          </a:p>
          <a:p>
            <a:pPr marL="457200" lvl="1" indent="0">
              <a:buNone/>
            </a:pPr>
            <a:r>
              <a:rPr lang="pt-PT" dirty="0"/>
              <a:t>Lixo</a:t>
            </a:r>
          </a:p>
          <a:p>
            <a:pPr marL="0" indent="0">
              <a:buNone/>
            </a:pPr>
            <a:r>
              <a:rPr lang="pt-PT" dirty="0"/>
              <a:t>Soluções</a:t>
            </a:r>
          </a:p>
          <a:p>
            <a:pPr marL="457200" lvl="1" indent="0">
              <a:buNone/>
            </a:pPr>
            <a:r>
              <a:rPr lang="pt-PT" dirty="0"/>
              <a:t>Alterações nas regras</a:t>
            </a:r>
          </a:p>
          <a:p>
            <a:pPr marL="457200" lvl="1" indent="0">
              <a:buNone/>
            </a:pPr>
            <a:r>
              <a:rPr lang="pt-PT" dirty="0"/>
              <a:t>Alteração na localização no espaço e no tempo (lixo, ruido, estacionamento)</a:t>
            </a:r>
          </a:p>
          <a:p>
            <a:pPr marL="0" indent="0">
              <a:buNone/>
            </a:pPr>
            <a:r>
              <a:rPr lang="pt-PT" dirty="0"/>
              <a:t>Dados de base</a:t>
            </a:r>
          </a:p>
          <a:p>
            <a:pPr marL="457200" lvl="1" indent="0">
              <a:buNone/>
            </a:pPr>
            <a:r>
              <a:rPr lang="pt-PT" dirty="0"/>
              <a:t>População, área</a:t>
            </a:r>
          </a:p>
          <a:p>
            <a:pPr marL="457200" lvl="1" indent="0">
              <a:buNone/>
            </a:pPr>
            <a:r>
              <a:rPr lang="pt-PT" dirty="0"/>
              <a:t>Mapa de uso dos solos</a:t>
            </a:r>
          </a:p>
          <a:p>
            <a:pPr marL="457200" lvl="1" indent="0">
              <a:buNone/>
            </a:pPr>
            <a:r>
              <a:rPr lang="pt-PT" dirty="0"/>
              <a:t>Regras de operação (lixo, ruído, estacionamento)</a:t>
            </a:r>
          </a:p>
          <a:p>
            <a:pPr marL="457200" lvl="1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29909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4F8EE-309F-47B5-BF5B-021811CF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5BC63-679E-448E-9A08-699D2613F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dirty="0"/>
              <a:t>Modelo de simulação dinâmico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Variáveis que introduzem dinamismo</a:t>
            </a:r>
          </a:p>
          <a:p>
            <a:pPr marL="457200" lvl="1" indent="0">
              <a:buNone/>
            </a:pPr>
            <a:r>
              <a:rPr lang="pt-PT" dirty="0"/>
              <a:t>Crescimento/redução/manutenção da população residente (natalidade, mortalidade, emigração/imigração)</a:t>
            </a:r>
          </a:p>
          <a:p>
            <a:pPr marL="457200" lvl="1" indent="0">
              <a:buNone/>
            </a:pPr>
            <a:r>
              <a:rPr lang="pt-PT" dirty="0"/>
              <a:t>Crescimento/redução/manutenção de equipamentos (para população residente e atraindo população não residente)</a:t>
            </a:r>
          </a:p>
          <a:p>
            <a:pPr marL="457200" lvl="1" indent="0">
              <a:buNone/>
            </a:pPr>
            <a:r>
              <a:rPr lang="pt-PT" dirty="0"/>
              <a:t>Agregado/desagregado espacialmente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Variáveis de impacto</a:t>
            </a:r>
          </a:p>
          <a:p>
            <a:pPr marL="457200" lvl="1" indent="0">
              <a:buNone/>
            </a:pPr>
            <a:r>
              <a:rPr lang="pt-PT" dirty="0"/>
              <a:t>Estacionamento, Ruido, Odores</a:t>
            </a:r>
          </a:p>
          <a:p>
            <a:pPr marL="457200" lvl="1" indent="0">
              <a:buNone/>
            </a:pPr>
            <a:r>
              <a:rPr lang="pt-PT" dirty="0"/>
              <a:t>Como avaliar e como representar (numeros, palavras, imagens)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62716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096E-FF8B-4309-8273-2B5C2F69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1AD79-AE6E-4DD2-8005-353344ADD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Variáveis de controlo</a:t>
            </a:r>
          </a:p>
          <a:p>
            <a:pPr marL="457200" lvl="1" indent="0">
              <a:buNone/>
            </a:pPr>
            <a:r>
              <a:rPr lang="pt-PT" dirty="0"/>
              <a:t>Estacionamento (regras, outras soluções alternativas de mobilidade)</a:t>
            </a:r>
          </a:p>
          <a:p>
            <a:pPr marL="457200" lvl="1" indent="0">
              <a:buNone/>
            </a:pPr>
            <a:r>
              <a:rPr lang="pt-PT" dirty="0"/>
              <a:t>Ruído (regras)</a:t>
            </a:r>
          </a:p>
          <a:p>
            <a:pPr marL="457200" lvl="1" indent="0">
              <a:buNone/>
            </a:pPr>
            <a:r>
              <a:rPr lang="pt-PT" dirty="0"/>
              <a:t>Odores (regras)</a:t>
            </a:r>
          </a:p>
          <a:p>
            <a:pPr marL="457200" lvl="1" indent="0">
              <a:buNone/>
            </a:pPr>
            <a:r>
              <a:rPr lang="pt-PT" dirty="0"/>
              <a:t>Controlo da população</a:t>
            </a:r>
          </a:p>
          <a:p>
            <a:pPr marL="457200" lvl="1" indent="0">
              <a:buNone/>
            </a:pPr>
            <a:r>
              <a:rPr lang="pt-PT" dirty="0"/>
              <a:t>Representação (quantitativa, qualitativa)</a:t>
            </a:r>
          </a:p>
        </p:txBody>
      </p:sp>
    </p:spTree>
    <p:extLst>
      <p:ext uri="{BB962C8B-B14F-4D97-AF65-F5344CB8AC3E}">
        <p14:creationId xmlns:p14="http://schemas.microsoft.com/office/powerpoint/2010/main" val="2612656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E558D-1292-4274-93B4-03F86832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64702-9FFB-4D3E-A788-C9906C048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Diagrama causal</a:t>
            </a:r>
          </a:p>
          <a:p>
            <a:pPr marL="457200" lvl="1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Variáveis são nós</a:t>
            </a:r>
          </a:p>
          <a:p>
            <a:pPr marL="457200" lvl="1" indent="0">
              <a:buNone/>
            </a:pPr>
            <a:r>
              <a:rPr lang="pt-PT" dirty="0"/>
              <a:t>Arcos representam relações de dependência entre variáveis- + se variam no mesmo sentido; - se variam em sentido contrário</a:t>
            </a:r>
          </a:p>
          <a:p>
            <a:pPr marL="457200" lvl="1" indent="0">
              <a:buNone/>
            </a:pPr>
            <a:r>
              <a:rPr lang="pt-PT" dirty="0"/>
              <a:t>A polaridade ajuda a configurar a fase seguinte- o estabelecimento de equações (ver aula de terça feira)</a:t>
            </a:r>
          </a:p>
          <a:p>
            <a:pPr marL="457200" lvl="1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36764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6C808-CD45-4A3D-9F2F-1DAD47DAE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Quinta do Texugo (9)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2FDAC-B0B7-47E3-9A3B-CCBB616D9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A descrição do problema e o seu diagrama causal representam a base para a criação de um modelo de simulação dinâmica clássico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Mas podem ser utilizados para formular modelos de nova geração- um modelo baseado em gémeos digitais da Quinta do Texugo, em que os objectos seguem regras de comportamento e interação que são aprendidas a partir de dados de base. O diagrama causal ajuda a estabelecer quais devem ser esses dados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Um modelo deste tipo permite a simulação em realidade virtual das diferentes estratégias utilizando uma representação realista</a:t>
            </a:r>
          </a:p>
        </p:txBody>
      </p:sp>
    </p:spTree>
    <p:extLst>
      <p:ext uri="{BB962C8B-B14F-4D97-AF65-F5344CB8AC3E}">
        <p14:creationId xmlns:p14="http://schemas.microsoft.com/office/powerpoint/2010/main" val="4069441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1151</Words>
  <Application>Microsoft Office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Trabalhos ADSA 2021</vt:lpstr>
      <vt:lpstr>Grupos</vt:lpstr>
      <vt:lpstr>Desenvolvimento do Diagrama Causal/Modelo/ Jogo</vt:lpstr>
      <vt:lpstr>Estágios</vt:lpstr>
      <vt:lpstr>Quinta do Texugo (1) </vt:lpstr>
      <vt:lpstr>Quinta do Texugo (2)</vt:lpstr>
      <vt:lpstr>Quinta do Texugo (3)</vt:lpstr>
      <vt:lpstr>Quinta do Texugo (4)</vt:lpstr>
      <vt:lpstr>Quinta do Texugo (5)</vt:lpstr>
      <vt:lpstr>Quinta do Texugo (6)</vt:lpstr>
      <vt:lpstr>Quinta do Texugo (7)</vt:lpstr>
      <vt:lpstr>Quinta do Texugo (8)</vt:lpstr>
      <vt:lpstr>Quinta do Texugo (9)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ADSA 2021</dc:title>
  <dc:creator>Brandkey Digital Lda</dc:creator>
  <cp:lastModifiedBy>Brandkey Digital Lda</cp:lastModifiedBy>
  <cp:revision>7</cp:revision>
  <dcterms:created xsi:type="dcterms:W3CDTF">2021-11-26T08:38:16Z</dcterms:created>
  <dcterms:modified xsi:type="dcterms:W3CDTF">2021-11-26T11:31:31Z</dcterms:modified>
</cp:coreProperties>
</file>