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79" r:id="rId8"/>
    <p:sldId id="273" r:id="rId9"/>
    <p:sldId id="274" r:id="rId10"/>
    <p:sldId id="261" r:id="rId11"/>
    <p:sldId id="262" r:id="rId12"/>
    <p:sldId id="276" r:id="rId13"/>
    <p:sldId id="277" r:id="rId14"/>
    <p:sldId id="263" r:id="rId15"/>
    <p:sldId id="264" r:id="rId16"/>
    <p:sldId id="265" r:id="rId17"/>
    <p:sldId id="266" r:id="rId18"/>
    <p:sldId id="268" r:id="rId19"/>
    <p:sldId id="270" r:id="rId20"/>
    <p:sldId id="272" r:id="rId21"/>
    <p:sldId id="271" r:id="rId22"/>
    <p:sldId id="278" r:id="rId2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F2A22-AFFD-4127-815D-486902BFA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A16B4-21CF-42AF-A57C-A517789666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9595D-02E7-4AE0-AC55-E3A670021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F8BB1-6384-42FE-8BA8-5FC37FE4C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19C24-65DC-42B5-B60A-F9509E1B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5676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F915-3EBA-4F1C-86E5-5F2B21B3E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161BD-9A14-4DB2-BF32-00DE9138B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6568F-B7C3-4670-8E13-C2A8E30E0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46AAC-2869-4CE2-BD3B-9F876549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0EA8A-EA41-4D0B-8D5D-12265CF74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622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EFAD9-289F-487A-B345-B4C687D56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932E0-3630-4EF3-8D81-A01193837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85734-BD56-4BFA-859D-FE282744C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B56B-0581-45E0-AE71-3AAB05BA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34A33-8FBD-4921-A9BD-1E9648CC4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522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3D463-13BD-4B01-847C-08260FEF9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26A0A-0ADF-4715-BE79-BD8C2308AD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9B26D5-3806-48DD-8AB2-FFE706E39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D4421-A102-4A49-B9D4-FA3D3F128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E0EB8-46C0-4902-98C5-B4870C61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6B65B-BFF4-4549-9A07-7542B5F12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18749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85115-03A1-4C85-9BD8-7A271C8E4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5C4E0-A5BB-49B7-A12C-4C2CEBF89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42E335-4545-4C1C-BEAB-C6658378F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66D0FA-7EBB-4B67-AF77-0F9E18A305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926318-3A8B-43BA-B348-23F98CB7F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0AB3D8-D9DC-4C98-809F-73072FF1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58BC20-1064-47CD-AB22-F5DCA2D41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F042E8-9AD2-482B-88E5-023BBC75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689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49070-2F27-4554-8D04-89466789F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E2DFCB-210B-4D5E-94E9-3208E2AEE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3635F4-C0A7-4F9F-A448-2915FCF0B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EDC915-D5DF-4D62-B99B-262756485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450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CE2A72-92D7-4FFF-A708-71284A6F6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AEB593-6913-4978-801C-98D58C58A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F6C96-1370-43BD-A979-436584906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455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DFA97-186E-4413-B1D5-0369D96F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86B16-CFD0-41CF-9C19-0432195BD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00B08-A831-44B4-987B-565B83BA0F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93A24-13E5-4FC2-8D16-CB23B3D23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FDCCC-8AFC-4D4D-A484-F046DA453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F3962-25F5-4382-8009-7FAC1EBE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2692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217C0-E10A-4CFA-B029-E37DE94A0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E9377C-8452-4D45-B1A0-BB7EC00338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F7EC6-CC1B-41E1-959B-AA0E13DA9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DEAB4-B686-47AF-9FBB-DF054B4E6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E482F-36FC-4F5B-B3F8-543611472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EB67C-ADA8-45A2-9F08-B3246832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7009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EBDD5-A401-4C2E-9FEB-463DE71F2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639445-5382-4DDF-BC67-A07386AE9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0F069-2AB4-4F83-B46E-F47659AAC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7B644-EB70-40BE-9253-DE00CCD4D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78B3F-19A7-4160-9430-7EAC07EE6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4220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EB7FF7-23D4-4697-9967-9FE7F96FB0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00F52A-BBAE-43B1-83A8-9C085011D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6A345-9BFE-472F-BA78-663F28F3B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D3DBD-A263-4FF2-B331-3691CA68F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FA142-7F1D-45F4-8BB1-9693B82E1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6852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38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68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52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625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56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9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62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986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743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35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1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ECF332-345A-4415-A256-B7EE3BBCA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F83D8-8E75-4D32-BFF8-55CE82026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B71CE-9D9F-4B06-A0AC-5FA83C380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CCF3C-DE48-4549-B201-20437BE6D771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F53BF-25D5-41B4-AF8C-593DDF82DC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5668D-8CE8-4BC8-B33D-302EA0751A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7009E-5D06-46FB-884C-117BE715C9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31006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10AA1-31F5-4ACE-A863-87414A57A7A8}" type="datetimeFigureOut">
              <a:rPr lang="pt-PT" smtClean="0"/>
              <a:pPr/>
              <a:t>08/11/2021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ACB6B-7E6F-445D-A061-E3CA3A4C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4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heinventors.io/" TargetMode="External"/><Relationship Id="rId2" Type="http://schemas.openxmlformats.org/officeDocument/2006/relationships/hyperlink" Target="http://azorean.e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nvisible.com/" TargetMode="External"/><Relationship Id="rId5" Type="http://schemas.openxmlformats.org/officeDocument/2006/relationships/hyperlink" Target="https://tugainnovations.com/" TargetMode="External"/><Relationship Id="rId4" Type="http://schemas.openxmlformats.org/officeDocument/2006/relationships/hyperlink" Target="http://aromni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sj.com/articles/resumes-are-starting-to-look-like-instagramand-sometimes-even-tinder-11565707364?fbclid=IwAR1kSI75zt9gg6-e4FbiNc5XyT98bGRtiP4aDrOR-62LQca76vGA8xnOSz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in/teresa-ribeiro-7776821a/" TargetMode="External"/><Relationship Id="rId13" Type="http://schemas.openxmlformats.org/officeDocument/2006/relationships/hyperlink" Target="https://www.publico.pt/2019/07/16/p3/video/aquametragem-curta-portuguesa-sobre-desperdicio-de-agua-vence-premio-da-onu-145454" TargetMode="External"/><Relationship Id="rId3" Type="http://schemas.openxmlformats.org/officeDocument/2006/relationships/hyperlink" Target="https://www.linkedin.com/in/inessousa/" TargetMode="External"/><Relationship Id="rId7" Type="http://schemas.openxmlformats.org/officeDocument/2006/relationships/hyperlink" Target="https://www.linkedin.com/in/in%C3%AAs-henriques-022a7113/" TargetMode="External"/><Relationship Id="rId12" Type="http://schemas.openxmlformats.org/officeDocument/2006/relationships/hyperlink" Target="https://www.dcea.fct.unl.pt/pessoas/docentes/francisco-ferreira" TargetMode="External"/><Relationship Id="rId2" Type="http://schemas.openxmlformats.org/officeDocument/2006/relationships/hyperlink" Target="https://www.linkedin.com/in/ana-pinheiro-privette-6a7287b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in/marcoandre/" TargetMode="External"/><Relationship Id="rId11" Type="http://schemas.openxmlformats.org/officeDocument/2006/relationships/hyperlink" Target="https://www.linkedin.com/in/nuno-miguel-s-banza-65576a5/" TargetMode="External"/><Relationship Id="rId5" Type="http://schemas.openxmlformats.org/officeDocument/2006/relationships/hyperlink" Target="https://www.linkedin.com/in/almeidadiogo/" TargetMode="External"/><Relationship Id="rId10" Type="http://schemas.openxmlformats.org/officeDocument/2006/relationships/hyperlink" Target="https://www.adp.pt/pt/grupo-adp/orgaos-sociais/downloads/cv9_pt.pdf" TargetMode="External"/><Relationship Id="rId4" Type="http://schemas.openxmlformats.org/officeDocument/2006/relationships/hyperlink" Target="https://www.linkedin.com/in/rita-margarido-25b8207/" TargetMode="External"/><Relationship Id="rId9" Type="http://schemas.openxmlformats.org/officeDocument/2006/relationships/hyperlink" Target="https://www.linkedin.com/in/pedro-sirgado-3aa3161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Robert_Cialdini" TargetMode="Externa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F0266-AE5F-4962-A50E-ECFB7DCDA7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Training periods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FA6EC1-DA73-4498-AEB5-363F71E5B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  <a:p>
            <a:r>
              <a:rPr lang="pt-PT" dirty="0"/>
              <a:t>Antonio Camara</a:t>
            </a:r>
          </a:p>
        </p:txBody>
      </p:sp>
    </p:spTree>
    <p:extLst>
      <p:ext uri="{BB962C8B-B14F-4D97-AF65-F5344CB8AC3E}">
        <p14:creationId xmlns:p14="http://schemas.microsoft.com/office/powerpoint/2010/main" val="785824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C984-29E5-405B-B54B-4DCC242DA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Training Winter 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47C1A-87F2-4C7A-8661-127212533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Ecosystem companies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	</a:t>
            </a:r>
            <a:r>
              <a:rPr lang="pt-PT" dirty="0">
                <a:hlinkClick r:id="rId2"/>
              </a:rPr>
              <a:t>Azorean Aquatic Technologies</a:t>
            </a:r>
            <a:endParaRPr lang="pt-PT" dirty="0"/>
          </a:p>
          <a:p>
            <a:pPr marL="0" indent="0">
              <a:buNone/>
            </a:pPr>
            <a:r>
              <a:rPr lang="pt-PT" dirty="0"/>
              <a:t>	</a:t>
            </a:r>
            <a:r>
              <a:rPr lang="pt-PT" dirty="0">
                <a:hlinkClick r:id="rId3"/>
              </a:rPr>
              <a:t>The Inventors</a:t>
            </a:r>
            <a:endParaRPr lang="pt-PT" dirty="0"/>
          </a:p>
          <a:p>
            <a:pPr marL="0" indent="0">
              <a:buNone/>
            </a:pPr>
            <a:r>
              <a:rPr lang="pt-PT" dirty="0"/>
              <a:t>	</a:t>
            </a:r>
            <a:r>
              <a:rPr lang="pt-PT" dirty="0">
                <a:hlinkClick r:id="rId4"/>
              </a:rPr>
              <a:t>Aromni</a:t>
            </a:r>
            <a:endParaRPr lang="pt-PT" dirty="0"/>
          </a:p>
          <a:p>
            <a:pPr marL="0" indent="0">
              <a:buNone/>
            </a:pPr>
            <a:r>
              <a:rPr lang="pt-PT" dirty="0"/>
              <a:t>	</a:t>
            </a:r>
            <a:r>
              <a:rPr lang="pt-PT" dirty="0">
                <a:hlinkClick r:id="rId5"/>
              </a:rPr>
              <a:t>TUGA Innovations</a:t>
            </a:r>
            <a:endParaRPr lang="pt-PT" dirty="0"/>
          </a:p>
          <a:p>
            <a:pPr marL="0" indent="0">
              <a:buNone/>
            </a:pPr>
            <a:r>
              <a:rPr lang="pt-PT" dirty="0"/>
              <a:t>	</a:t>
            </a:r>
            <a:r>
              <a:rPr lang="pt-PT" dirty="0">
                <a:hlinkClick r:id="rId6"/>
              </a:rPr>
              <a:t>Ynvisible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834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0FA4B2-B2DE-4CB5-98FE-2E63CF4AA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75" y="950836"/>
            <a:ext cx="3205205" cy="50779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0912AD-9D2A-4402-9F55-2058A8C21B15}"/>
              </a:ext>
            </a:extLst>
          </p:cNvPr>
          <p:cNvSpPr txBox="1"/>
          <p:nvPr/>
        </p:nvSpPr>
        <p:spPr>
          <a:xfrm>
            <a:off x="4351047" y="2658794"/>
            <a:ext cx="71077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r>
              <a:rPr lang="pt-PT" sz="2400" dirty="0">
                <a:hlinkClick r:id="rId3"/>
              </a:rPr>
              <a:t>Resumes are starting to look like Instagram and sometimes even Tinder</a:t>
            </a:r>
            <a:endParaRPr lang="pt-PT" sz="2400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98800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4411B-DDF3-4D68-B277-EEF22A1EA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Long training periods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88106-FE53-4D93-BA8C-A33FE50B9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Apply to major global companies where you can learn about processes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You can also apply for opportunities in interesting smaller companies in Portugal and abroad (i.e., Holland has been a destiny of choice for many environmental engineering students)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If you want to go for a research career look for opportunities in Portugal programs with MIT, CMU, UT Austin and Fraunhofer</a:t>
            </a:r>
          </a:p>
        </p:txBody>
      </p:sp>
    </p:spTree>
    <p:extLst>
      <p:ext uri="{BB962C8B-B14F-4D97-AF65-F5344CB8AC3E}">
        <p14:creationId xmlns:p14="http://schemas.microsoft.com/office/powerpoint/2010/main" val="1660497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4F185-2DC7-4AFC-A01B-295F61B98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NOVA Environmental Engineering Network</a:t>
            </a:r>
            <a:br>
              <a:rPr lang="pt-PT" dirty="0"/>
            </a:br>
            <a:r>
              <a:rPr lang="pt-PT" sz="2000" dirty="0"/>
              <a:t>a sample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2E621-9BD9-4759-95A2-7AE875BBC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PT" dirty="0">
                <a:hlinkClick r:id="rId2"/>
              </a:rPr>
              <a:t>Ana Pinheiro Privette</a:t>
            </a:r>
            <a:r>
              <a:rPr lang="pt-PT" dirty="0"/>
              <a:t>, Amazon, Seattle</a:t>
            </a:r>
          </a:p>
          <a:p>
            <a:pPr marL="0" indent="0">
              <a:buNone/>
            </a:pPr>
            <a:r>
              <a:rPr lang="pt-PT" dirty="0">
                <a:hlinkClick r:id="rId3"/>
              </a:rPr>
              <a:t>Inês Sousa</a:t>
            </a:r>
            <a:r>
              <a:rPr lang="pt-PT" dirty="0"/>
              <a:t>, Google, Mountain View, CA</a:t>
            </a:r>
          </a:p>
          <a:p>
            <a:pPr marL="0" indent="0">
              <a:buNone/>
            </a:pPr>
            <a:r>
              <a:rPr lang="pt-PT" dirty="0">
                <a:hlinkClick r:id="rId4"/>
              </a:rPr>
              <a:t>Rita Margarido</a:t>
            </a:r>
            <a:r>
              <a:rPr lang="pt-PT" dirty="0"/>
              <a:t>, Google, Dublin</a:t>
            </a:r>
          </a:p>
          <a:p>
            <a:pPr marL="0" indent="0">
              <a:buNone/>
            </a:pPr>
            <a:r>
              <a:rPr lang="pt-PT" dirty="0">
                <a:hlinkClick r:id="rId5"/>
              </a:rPr>
              <a:t>Diogo Almeida</a:t>
            </a:r>
            <a:r>
              <a:rPr lang="pt-PT" dirty="0"/>
              <a:t>, Google, Tokyo</a:t>
            </a:r>
          </a:p>
          <a:p>
            <a:pPr marL="0" lvl="0" indent="0">
              <a:buNone/>
            </a:pPr>
            <a:r>
              <a:rPr lang="pt-PT" dirty="0">
                <a:solidFill>
                  <a:prstClr val="black"/>
                </a:solidFill>
                <a:hlinkClick r:id="rId6"/>
              </a:rPr>
              <a:t>Marco André</a:t>
            </a:r>
            <a:r>
              <a:rPr lang="pt-PT" dirty="0">
                <a:solidFill>
                  <a:prstClr val="black"/>
                </a:solidFill>
              </a:rPr>
              <a:t>, Novartis, Basle</a:t>
            </a:r>
          </a:p>
          <a:p>
            <a:pPr marL="0" lvl="0" indent="0">
              <a:buNone/>
            </a:pPr>
            <a:r>
              <a:rPr lang="pt-PT" dirty="0">
                <a:solidFill>
                  <a:prstClr val="black"/>
                </a:solidFill>
                <a:hlinkClick r:id="rId7"/>
              </a:rPr>
              <a:t>Inês Henriques</a:t>
            </a:r>
            <a:r>
              <a:rPr lang="pt-PT" dirty="0">
                <a:solidFill>
                  <a:prstClr val="black"/>
                </a:solidFill>
              </a:rPr>
              <a:t>, Ynvisible, Lisbon</a:t>
            </a:r>
          </a:p>
          <a:p>
            <a:pPr marL="0" lvl="0" indent="0">
              <a:buNone/>
            </a:pPr>
            <a:r>
              <a:rPr lang="pt-PT" dirty="0">
                <a:solidFill>
                  <a:prstClr val="black"/>
                </a:solidFill>
                <a:hlinkClick r:id="rId8"/>
              </a:rPr>
              <a:t>Teresa Ribeiro</a:t>
            </a:r>
            <a:r>
              <a:rPr lang="pt-PT" dirty="0">
                <a:solidFill>
                  <a:prstClr val="black"/>
                </a:solidFill>
              </a:rPr>
              <a:t>, European Environmental Agency, Copenhagen</a:t>
            </a:r>
          </a:p>
          <a:p>
            <a:pPr marL="0" lvl="0" indent="0">
              <a:buNone/>
            </a:pPr>
            <a:r>
              <a:rPr lang="pt-PT" dirty="0">
                <a:solidFill>
                  <a:prstClr val="black"/>
                </a:solidFill>
                <a:hlinkClick r:id="rId9"/>
              </a:rPr>
              <a:t>Pedro Sirgado</a:t>
            </a:r>
            <a:r>
              <a:rPr lang="pt-PT" dirty="0">
                <a:solidFill>
                  <a:prstClr val="black"/>
                </a:solidFill>
              </a:rPr>
              <a:t>, EDP, Lisbon</a:t>
            </a:r>
          </a:p>
          <a:p>
            <a:pPr marL="0" lvl="0" indent="0">
              <a:buNone/>
            </a:pPr>
            <a:r>
              <a:rPr lang="pt-PT" dirty="0">
                <a:solidFill>
                  <a:prstClr val="black"/>
                </a:solidFill>
                <a:hlinkClick r:id="rId10"/>
              </a:rPr>
              <a:t>José Sardinha</a:t>
            </a:r>
            <a:r>
              <a:rPr lang="pt-PT" dirty="0">
                <a:solidFill>
                  <a:prstClr val="black"/>
                </a:solidFill>
              </a:rPr>
              <a:t>, EPAL, Lisbon</a:t>
            </a:r>
          </a:p>
          <a:p>
            <a:pPr marL="0" lvl="0" indent="0">
              <a:buNone/>
            </a:pPr>
            <a:r>
              <a:rPr lang="pt-PT" dirty="0">
                <a:solidFill>
                  <a:prstClr val="black"/>
                </a:solidFill>
                <a:hlinkClick r:id="rId11"/>
              </a:rPr>
              <a:t>Nuno Banza</a:t>
            </a:r>
            <a:r>
              <a:rPr lang="pt-PT" dirty="0">
                <a:solidFill>
                  <a:prstClr val="black"/>
                </a:solidFill>
              </a:rPr>
              <a:t>, ICNF, Lisbon</a:t>
            </a:r>
          </a:p>
          <a:p>
            <a:pPr marL="0" lvl="0" indent="0">
              <a:buNone/>
            </a:pPr>
            <a:r>
              <a:rPr lang="pt-PT" dirty="0">
                <a:solidFill>
                  <a:prstClr val="black"/>
                </a:solidFill>
                <a:hlinkClick r:id="rId12"/>
              </a:rPr>
              <a:t>Francisco Ferreira</a:t>
            </a:r>
            <a:r>
              <a:rPr lang="pt-PT" dirty="0">
                <a:solidFill>
                  <a:prstClr val="black"/>
                </a:solidFill>
              </a:rPr>
              <a:t>, Nova FCT and Zero, Lisbon</a:t>
            </a:r>
          </a:p>
          <a:p>
            <a:pPr marL="0" lvl="0" indent="0">
              <a:buNone/>
            </a:pPr>
            <a:r>
              <a:rPr lang="pt-PT" dirty="0">
                <a:solidFill>
                  <a:prstClr val="black"/>
                </a:solidFill>
                <a:hlinkClick r:id="rId12"/>
              </a:rPr>
              <a:t>Marina Lobo</a:t>
            </a:r>
            <a:r>
              <a:rPr lang="pt-PT" dirty="0">
                <a:solidFill>
                  <a:prstClr val="black"/>
                </a:solidFill>
              </a:rPr>
              <a:t>, a Toca, ver </a:t>
            </a:r>
            <a:r>
              <a:rPr lang="pt-PT" dirty="0">
                <a:solidFill>
                  <a:prstClr val="black"/>
                </a:solidFill>
                <a:hlinkClick r:id="rId13"/>
              </a:rPr>
              <a:t>Aqua Metragem</a:t>
            </a:r>
            <a:r>
              <a:rPr lang="pt-PT" dirty="0">
                <a:solidFill>
                  <a:prstClr val="black"/>
                </a:solidFill>
              </a:rPr>
              <a:t>, Lisbon</a:t>
            </a:r>
          </a:p>
          <a:p>
            <a:pPr marL="0" lvl="0" indent="0">
              <a:buNone/>
            </a:pPr>
            <a:endParaRPr lang="pt-PT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pt-P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37780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Marketing </a:t>
            </a:r>
            <a:r>
              <a:rPr lang="en-US" dirty="0" err="1"/>
              <a:t>pessoal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Diogo Almeida</a:t>
            </a:r>
          </a:p>
          <a:p>
            <a:r>
              <a:rPr lang="en-US" sz="2400" dirty="0" err="1"/>
              <a:t>Setembro</a:t>
            </a:r>
            <a:r>
              <a:rPr lang="en-US" sz="2400" dirty="0"/>
              <a:t> 2014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Vocês não têm que ser os melhores do mundo, apenas têm que ser melhores que os vossos concorrentes.</a:t>
            </a:r>
          </a:p>
          <a:p>
            <a:pPr>
              <a:buNone/>
            </a:pPr>
            <a:endParaRPr lang="pt-PT" dirty="0"/>
          </a:p>
          <a:p>
            <a:r>
              <a:rPr lang="pt-PT" dirty="0"/>
              <a:t>Mas para isso devem tentar ser os melhores do Mundo (até porque não sabem contra quem estão a concorrer).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981200" y="2060848"/>
            <a:ext cx="8229600" cy="3511293"/>
          </a:xfrm>
        </p:spPr>
        <p:txBody>
          <a:bodyPr>
            <a:normAutofit/>
          </a:bodyPr>
          <a:lstStyle/>
          <a:p>
            <a:r>
              <a:rPr lang="en-US" dirty="0"/>
              <a:t>CV: 5 </a:t>
            </a:r>
            <a:r>
              <a:rPr lang="en-US" dirty="0" err="1"/>
              <a:t>páginas</a:t>
            </a: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Currículo</a:t>
            </a:r>
            <a:r>
              <a:rPr lang="en-US" dirty="0"/>
              <a:t> </a:t>
            </a:r>
            <a:r>
              <a:rPr lang="en-US" dirty="0" err="1"/>
              <a:t>sumário</a:t>
            </a:r>
            <a:r>
              <a:rPr lang="en-US" dirty="0"/>
              <a:t>: 1 </a:t>
            </a:r>
            <a:r>
              <a:rPr lang="en-US" dirty="0" err="1"/>
              <a:t>página</a:t>
            </a:r>
            <a:endParaRPr lang="en-US" dirty="0"/>
          </a:p>
          <a:p>
            <a:endParaRPr lang="en-US" dirty="0"/>
          </a:p>
          <a:p>
            <a:r>
              <a:rPr lang="en-US" dirty="0"/>
              <a:t>Nota </a:t>
            </a:r>
            <a:r>
              <a:rPr lang="en-US" dirty="0" err="1"/>
              <a:t>biográfica</a:t>
            </a:r>
            <a:r>
              <a:rPr lang="en-US" dirty="0"/>
              <a:t>: 5 </a:t>
            </a:r>
            <a:r>
              <a:rPr lang="en-US" dirty="0" err="1"/>
              <a:t>linhas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NOTAS NÃO SÃO TÃO IMPORTANTES (a </a:t>
            </a:r>
            <a:r>
              <a:rPr lang="en-US" dirty="0" err="1"/>
              <a:t>não</a:t>
            </a:r>
            <a:r>
              <a:rPr lang="en-US" dirty="0"/>
              <a:t> ser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sejam</a:t>
            </a:r>
            <a:r>
              <a:rPr lang="en-US" dirty="0"/>
              <a:t> </a:t>
            </a:r>
            <a:r>
              <a:rPr lang="en-US" dirty="0" err="1"/>
              <a:t>muito</a:t>
            </a:r>
            <a:r>
              <a:rPr lang="en-US" dirty="0"/>
              <a:t> </a:t>
            </a:r>
            <a:r>
              <a:rPr lang="en-US" dirty="0" err="1"/>
              <a:t>baixas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tenham</a:t>
            </a:r>
            <a:r>
              <a:rPr lang="en-US" dirty="0"/>
              <a:t> </a:t>
            </a:r>
            <a:r>
              <a:rPr lang="en-US" dirty="0" err="1"/>
              <a:t>feito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nada) – a </a:t>
            </a:r>
            <a:r>
              <a:rPr lang="en-US" dirty="0" err="1"/>
              <a:t>vossa</a:t>
            </a:r>
            <a:r>
              <a:rPr lang="en-US" dirty="0"/>
              <a:t> </a:t>
            </a:r>
            <a:r>
              <a:rPr lang="en-US" dirty="0" err="1"/>
              <a:t>experiencia</a:t>
            </a:r>
            <a:r>
              <a:rPr lang="en-US" dirty="0"/>
              <a:t> </a:t>
            </a:r>
            <a:r>
              <a:rPr lang="en-US" dirty="0" err="1"/>
              <a:t>profissional</a:t>
            </a:r>
            <a:r>
              <a:rPr lang="en-US" dirty="0"/>
              <a:t> e “</a:t>
            </a:r>
            <a:r>
              <a:rPr lang="en-US" dirty="0" err="1"/>
              <a:t>curriculo</a:t>
            </a:r>
            <a:r>
              <a:rPr lang="en-US" dirty="0"/>
              <a:t> </a:t>
            </a:r>
            <a:r>
              <a:rPr lang="en-US" dirty="0" err="1"/>
              <a:t>escondido</a:t>
            </a:r>
            <a:r>
              <a:rPr lang="en-US" dirty="0"/>
              <a:t>” </a:t>
            </a:r>
            <a:r>
              <a:rPr lang="en-US" dirty="0" err="1"/>
              <a:t>valem</a:t>
            </a:r>
            <a:r>
              <a:rPr lang="en-US" dirty="0"/>
              <a:t> </a:t>
            </a:r>
            <a:r>
              <a:rPr lang="en-US" dirty="0" err="1"/>
              <a:t>muito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sintam</a:t>
            </a:r>
            <a:r>
              <a:rPr lang="en-US" dirty="0"/>
              <a:t> </a:t>
            </a:r>
            <a:r>
              <a:rPr lang="en-US" dirty="0" err="1"/>
              <a:t>obrigados</a:t>
            </a:r>
            <a:r>
              <a:rPr lang="en-US" dirty="0"/>
              <a:t> a </a:t>
            </a:r>
            <a:r>
              <a:rPr lang="en-US" dirty="0" err="1"/>
              <a:t>colocar</a:t>
            </a:r>
            <a:r>
              <a:rPr lang="en-US" dirty="0"/>
              <a:t> a nota no CV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 err="1"/>
              <a:t>especialmente</a:t>
            </a:r>
            <a:r>
              <a:rPr lang="en-US" dirty="0"/>
              <a:t> </a:t>
            </a:r>
            <a:r>
              <a:rPr lang="en-US" dirty="0" err="1"/>
              <a:t>depois</a:t>
            </a:r>
            <a:r>
              <a:rPr lang="en-US" dirty="0"/>
              <a:t> de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terem</a:t>
            </a:r>
            <a:r>
              <a:rPr lang="en-US" dirty="0"/>
              <a:t> </a:t>
            </a:r>
            <a:r>
              <a:rPr lang="en-US" dirty="0" err="1"/>
              <a:t>experiencia</a:t>
            </a:r>
            <a:r>
              <a:rPr lang="en-US" dirty="0"/>
              <a:t> </a:t>
            </a:r>
            <a:r>
              <a:rPr lang="en-US" dirty="0" err="1"/>
              <a:t>profissional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área</a:t>
            </a:r>
            <a:r>
              <a:rPr lang="en-US" dirty="0"/>
              <a:t>  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As </a:t>
            </a:r>
            <a:r>
              <a:rPr lang="en-US" dirty="0" err="1"/>
              <a:t>actividades</a:t>
            </a:r>
            <a:r>
              <a:rPr lang="en-US" dirty="0"/>
              <a:t> extra-</a:t>
            </a:r>
            <a:r>
              <a:rPr lang="en-US" dirty="0" err="1"/>
              <a:t>curriculares</a:t>
            </a:r>
            <a:r>
              <a:rPr lang="en-US" dirty="0"/>
              <a:t> </a:t>
            </a:r>
            <a:r>
              <a:rPr lang="en-US" dirty="0" err="1"/>
              <a:t>também</a:t>
            </a:r>
            <a:r>
              <a:rPr lang="en-US" dirty="0"/>
              <a:t> </a:t>
            </a:r>
            <a:r>
              <a:rPr lang="en-US" dirty="0" err="1"/>
              <a:t>sao</a:t>
            </a:r>
            <a:r>
              <a:rPr lang="en-US" dirty="0"/>
              <a:t> </a:t>
            </a:r>
            <a:r>
              <a:rPr lang="en-US" dirty="0" err="1"/>
              <a:t>importantes</a:t>
            </a:r>
            <a:r>
              <a:rPr lang="en-US" dirty="0"/>
              <a:t>: </a:t>
            </a:r>
            <a:r>
              <a:rPr lang="en-US" dirty="0" err="1"/>
              <a:t>mostram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têm</a:t>
            </a:r>
            <a:r>
              <a:rPr lang="en-US" dirty="0"/>
              <a:t> </a:t>
            </a:r>
            <a:r>
              <a:rPr lang="en-US" dirty="0" err="1"/>
              <a:t>vários</a:t>
            </a:r>
            <a:r>
              <a:rPr lang="en-US" dirty="0"/>
              <a:t> </a:t>
            </a:r>
            <a:r>
              <a:rPr lang="en-US" dirty="0" err="1"/>
              <a:t>interesses</a:t>
            </a:r>
            <a:r>
              <a:rPr lang="en-US" dirty="0"/>
              <a:t> e são </a:t>
            </a:r>
            <a:r>
              <a:rPr lang="en-US" dirty="0" err="1"/>
              <a:t>pessoas</a:t>
            </a:r>
            <a:r>
              <a:rPr lang="en-US" dirty="0"/>
              <a:t> </a:t>
            </a:r>
            <a:r>
              <a:rPr lang="en-US" dirty="0" err="1"/>
              <a:t>ecléticas</a:t>
            </a:r>
            <a:r>
              <a:rPr lang="en-US" dirty="0"/>
              <a:t> com </a:t>
            </a:r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agradável</a:t>
            </a:r>
            <a:r>
              <a:rPr lang="en-US" dirty="0"/>
              <a:t> </a:t>
            </a:r>
            <a:r>
              <a:rPr lang="en-US" dirty="0" err="1"/>
              <a:t>trabalhar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981200" y="1285860"/>
            <a:ext cx="8229600" cy="500066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ESQUEÇAM o </a:t>
            </a:r>
            <a:r>
              <a:rPr lang="en-US" dirty="0" err="1"/>
              <a:t>Europass</a:t>
            </a:r>
            <a:r>
              <a:rPr lang="en-US" dirty="0"/>
              <a:t>. </a:t>
            </a:r>
            <a:r>
              <a:rPr lang="en-US" dirty="0" err="1"/>
              <a:t>Apenas</a:t>
            </a:r>
            <a:r>
              <a:rPr lang="en-US" dirty="0"/>
              <a:t> </a:t>
            </a:r>
            <a:r>
              <a:rPr lang="en-US" dirty="0" err="1"/>
              <a:t>facilita</a:t>
            </a:r>
            <a:r>
              <a:rPr lang="en-US" dirty="0"/>
              <a:t> a </a:t>
            </a:r>
            <a:r>
              <a:rPr lang="en-US" dirty="0" err="1"/>
              <a:t>vida</a:t>
            </a:r>
            <a:r>
              <a:rPr lang="en-US" dirty="0"/>
              <a:t> dos RHs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vos</a:t>
            </a:r>
            <a:r>
              <a:rPr lang="en-US" dirty="0"/>
              <a:t> </a:t>
            </a:r>
            <a:r>
              <a:rPr lang="en-US" dirty="0" err="1"/>
              <a:t>excluirem</a:t>
            </a:r>
            <a:r>
              <a:rPr lang="en-US" dirty="0"/>
              <a:t>.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fica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memória</a:t>
            </a:r>
            <a:r>
              <a:rPr lang="en-US" dirty="0"/>
              <a:t> de </a:t>
            </a:r>
            <a:r>
              <a:rPr lang="en-US" dirty="0" err="1"/>
              <a:t>quem</a:t>
            </a:r>
            <a:r>
              <a:rPr lang="en-US" dirty="0"/>
              <a:t> tem de </a:t>
            </a:r>
            <a:r>
              <a:rPr lang="en-US" dirty="0" err="1"/>
              <a:t>escolher</a:t>
            </a:r>
            <a:r>
              <a:rPr lang="en-US" dirty="0"/>
              <a:t> entre </a:t>
            </a:r>
            <a:r>
              <a:rPr lang="en-US" dirty="0" err="1"/>
              <a:t>centenas</a:t>
            </a:r>
            <a:r>
              <a:rPr lang="en-US" dirty="0"/>
              <a:t> de </a:t>
            </a:r>
            <a:r>
              <a:rPr lang="en-US" dirty="0" err="1"/>
              <a:t>pessoas</a:t>
            </a:r>
            <a:r>
              <a:rPr lang="en-US" dirty="0"/>
              <a:t> </a:t>
            </a:r>
            <a:r>
              <a:rPr lang="en-US" dirty="0" err="1"/>
              <a:t>iguais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pt-PT" dirty="0"/>
              <a:t>Esqueçam mails para recursos humanos e secretárias  – enviem emails para professores / pessoas responsáveis directamente. Há pessoas muito fixes no mundo, e nada vale mais que uma recomendação de uma delas.</a:t>
            </a:r>
            <a:endParaRPr lang="en-US" dirty="0"/>
          </a:p>
          <a:p>
            <a:endParaRPr lang="en-US" dirty="0"/>
          </a:p>
        </p:txBody>
      </p:sp>
      <p:grpSp>
        <p:nvGrpSpPr>
          <p:cNvPr id="7" name="Grupo 6"/>
          <p:cNvGrpSpPr/>
          <p:nvPr/>
        </p:nvGrpSpPr>
        <p:grpSpPr>
          <a:xfrm>
            <a:off x="3524233" y="2285992"/>
            <a:ext cx="4763095" cy="1500198"/>
            <a:chOff x="1928795" y="2857496"/>
            <a:chExt cx="4763095" cy="1500198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t="8380" b="24580"/>
            <a:stretch>
              <a:fillRect/>
            </a:stretch>
          </p:blipFill>
          <p:spPr bwMode="auto">
            <a:xfrm>
              <a:off x="1928795" y="2857496"/>
              <a:ext cx="4763095" cy="150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CaixaDeTexto 4"/>
            <p:cNvSpPr txBox="1"/>
            <p:nvPr/>
          </p:nvSpPr>
          <p:spPr>
            <a:xfrm>
              <a:off x="3321835" y="3357562"/>
              <a:ext cx="750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VS</a:t>
              </a: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5000628" y="3357562"/>
              <a:ext cx="750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VS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981200" y="1285861"/>
            <a:ext cx="8229600" cy="4840303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Sejam</a:t>
            </a:r>
            <a:r>
              <a:rPr lang="en-US" dirty="0"/>
              <a:t> </a:t>
            </a:r>
            <a:r>
              <a:rPr lang="en-US" dirty="0" err="1"/>
              <a:t>únicos</a:t>
            </a:r>
            <a:r>
              <a:rPr lang="en-US" dirty="0"/>
              <a:t>. </a:t>
            </a:r>
            <a:r>
              <a:rPr lang="en-US" dirty="0" err="1"/>
              <a:t>Façam</a:t>
            </a:r>
            <a:r>
              <a:rPr lang="en-US" dirty="0"/>
              <a:t> </a:t>
            </a:r>
            <a:r>
              <a:rPr lang="en-US" dirty="0" err="1"/>
              <a:t>porfolio</a:t>
            </a:r>
            <a:r>
              <a:rPr lang="en-US" dirty="0"/>
              <a:t>. </a:t>
            </a:r>
            <a:r>
              <a:rPr lang="en-US" dirty="0" err="1"/>
              <a:t>Mais</a:t>
            </a:r>
            <a:r>
              <a:rPr lang="en-US" dirty="0"/>
              <a:t>: </a:t>
            </a:r>
            <a:r>
              <a:rPr lang="en-US" dirty="0" err="1"/>
              <a:t>façam</a:t>
            </a:r>
            <a:r>
              <a:rPr lang="en-US" dirty="0"/>
              <a:t> blog </a:t>
            </a:r>
            <a:r>
              <a:rPr lang="en-US" dirty="0" err="1"/>
              <a:t>relevante</a:t>
            </a:r>
            <a:r>
              <a:rPr lang="en-US" dirty="0"/>
              <a:t> para o cargo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querem</a:t>
            </a:r>
            <a:r>
              <a:rPr lang="en-US" dirty="0"/>
              <a:t>. 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Usem</a:t>
            </a:r>
            <a:r>
              <a:rPr lang="en-US" dirty="0"/>
              <a:t> design </a:t>
            </a:r>
            <a:r>
              <a:rPr lang="en-US" dirty="0" err="1"/>
              <a:t>marcante</a:t>
            </a:r>
            <a:r>
              <a:rPr lang="en-US" dirty="0"/>
              <a:t>, </a:t>
            </a:r>
            <a:r>
              <a:rPr lang="en-US" dirty="0" err="1"/>
              <a:t>mas</a:t>
            </a:r>
            <a:r>
              <a:rPr lang="en-US" dirty="0"/>
              <a:t> com </a:t>
            </a:r>
            <a:r>
              <a:rPr lang="en-US" dirty="0" err="1"/>
              <a:t>cuidado</a:t>
            </a:r>
            <a:r>
              <a:rPr lang="en-US" dirty="0"/>
              <a:t>!! Nada de </a:t>
            </a:r>
            <a:r>
              <a:rPr lang="en-US" dirty="0" err="1"/>
              <a:t>arco</a:t>
            </a:r>
            <a:r>
              <a:rPr lang="en-US" dirty="0"/>
              <a:t>-iris! </a:t>
            </a:r>
            <a:r>
              <a:rPr lang="en-US" dirty="0" err="1"/>
              <a:t>Pensem</a:t>
            </a:r>
            <a:r>
              <a:rPr lang="en-US" dirty="0"/>
              <a:t> em </a:t>
            </a:r>
            <a:r>
              <a:rPr lang="en-US" dirty="0" err="1"/>
              <a:t>garrafas</a:t>
            </a:r>
            <a:r>
              <a:rPr lang="en-US" dirty="0"/>
              <a:t> de champagne </a:t>
            </a:r>
            <a:r>
              <a:rPr lang="en-US" dirty="0" err="1"/>
              <a:t>caro</a:t>
            </a:r>
            <a:r>
              <a:rPr lang="en-US" dirty="0"/>
              <a:t> e </a:t>
            </a:r>
            <a:r>
              <a:rPr lang="en-US" dirty="0" err="1"/>
              <a:t>produtos</a:t>
            </a:r>
            <a:r>
              <a:rPr lang="en-US" dirty="0"/>
              <a:t> premium (</a:t>
            </a:r>
            <a:r>
              <a:rPr lang="en-US" dirty="0" err="1"/>
              <a:t>vocês</a:t>
            </a:r>
            <a:r>
              <a:rPr lang="en-US" dirty="0"/>
              <a:t>).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Escolham</a:t>
            </a:r>
            <a:r>
              <a:rPr lang="en-US" dirty="0"/>
              <a:t> 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fonte</a:t>
            </a:r>
            <a:r>
              <a:rPr lang="en-US" dirty="0"/>
              <a:t> com </a:t>
            </a:r>
            <a:r>
              <a:rPr lang="en-US" dirty="0" err="1"/>
              <a:t>estilo</a:t>
            </a:r>
            <a:r>
              <a:rPr lang="en-US" dirty="0"/>
              <a:t>, </a:t>
            </a:r>
            <a:r>
              <a:rPr lang="en-US" dirty="0" err="1"/>
              <a:t>mas</a:t>
            </a:r>
            <a:r>
              <a:rPr lang="en-US" dirty="0"/>
              <a:t> </a:t>
            </a:r>
            <a:r>
              <a:rPr lang="en-US" dirty="0" err="1"/>
              <a:t>sóbria</a:t>
            </a:r>
            <a:r>
              <a:rPr lang="en-US" dirty="0"/>
              <a:t> e </a:t>
            </a:r>
            <a:r>
              <a:rPr lang="en-US" dirty="0" err="1"/>
              <a:t>séria</a:t>
            </a:r>
            <a:r>
              <a:rPr lang="en-US" dirty="0"/>
              <a:t>. 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Usem</a:t>
            </a:r>
            <a:r>
              <a:rPr lang="en-US" dirty="0"/>
              <a:t> </a:t>
            </a:r>
            <a:r>
              <a:rPr lang="en-US" dirty="0" err="1"/>
              <a:t>espaços</a:t>
            </a:r>
            <a:r>
              <a:rPr lang="en-US" dirty="0"/>
              <a:t> em </a:t>
            </a:r>
            <a:r>
              <a:rPr lang="en-US" dirty="0" err="1"/>
              <a:t>branco</a:t>
            </a:r>
            <a:r>
              <a:rPr lang="en-US" dirty="0"/>
              <a:t>,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façam</a:t>
            </a:r>
            <a:r>
              <a:rPr lang="en-US" dirty="0"/>
              <a:t> o </a:t>
            </a:r>
            <a:r>
              <a:rPr lang="en-US" dirty="0" err="1"/>
              <a:t>vosso</a:t>
            </a:r>
            <a:r>
              <a:rPr lang="en-US" dirty="0"/>
              <a:t> CV </a:t>
            </a:r>
            <a:r>
              <a:rPr lang="en-US" dirty="0" err="1"/>
              <a:t>parecer</a:t>
            </a:r>
            <a:r>
              <a:rPr lang="en-US" dirty="0"/>
              <a:t> </a:t>
            </a:r>
            <a:r>
              <a:rPr lang="en-US" dirty="0" err="1"/>
              <a:t>pesado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Legibilidade</a:t>
            </a:r>
            <a:r>
              <a:rPr lang="en-US" dirty="0"/>
              <a:t>: </a:t>
            </a:r>
            <a:r>
              <a:rPr lang="en-US" dirty="0" err="1"/>
              <a:t>imprimam</a:t>
            </a:r>
            <a:r>
              <a:rPr lang="en-US" dirty="0"/>
              <a:t> para </a:t>
            </a:r>
            <a:r>
              <a:rPr lang="en-US" dirty="0" err="1"/>
              <a:t>ler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ficará</a:t>
            </a:r>
            <a:r>
              <a:rPr lang="en-US" dirty="0"/>
              <a:t> </a:t>
            </a:r>
            <a:r>
              <a:rPr lang="en-US" dirty="0" err="1"/>
              <a:t>depois</a:t>
            </a:r>
            <a:r>
              <a:rPr lang="en-US" dirty="0"/>
              <a:t> de </a:t>
            </a:r>
            <a:r>
              <a:rPr lang="en-US" dirty="0" err="1"/>
              <a:t>impresso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Os </a:t>
            </a:r>
            <a:r>
              <a:rPr lang="en-US" dirty="0" err="1"/>
              <a:t>vossos</a:t>
            </a:r>
            <a:r>
              <a:rPr lang="en-US" dirty="0"/>
              <a:t> </a:t>
            </a:r>
            <a:r>
              <a:rPr lang="en-US" dirty="0" err="1"/>
              <a:t>piores</a:t>
            </a:r>
            <a:r>
              <a:rPr lang="en-US" dirty="0"/>
              <a:t> </a:t>
            </a:r>
            <a:r>
              <a:rPr lang="en-US" dirty="0" err="1"/>
              <a:t>inimigos</a:t>
            </a:r>
            <a:r>
              <a:rPr lang="en-US" dirty="0"/>
              <a:t> </a:t>
            </a:r>
            <a:r>
              <a:rPr lang="en-US" dirty="0" err="1"/>
              <a:t>sao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“designers”. Em </a:t>
            </a:r>
            <a:r>
              <a:rPr lang="en-US" dirty="0" err="1"/>
              <a:t>engenharias</a:t>
            </a:r>
            <a:r>
              <a:rPr lang="en-US" dirty="0"/>
              <a:t>, </a:t>
            </a:r>
            <a:r>
              <a:rPr lang="en-US" dirty="0" err="1"/>
              <a:t>podem</a:t>
            </a:r>
            <a:r>
              <a:rPr lang="en-US" dirty="0"/>
              <a:t> </a:t>
            </a:r>
            <a:r>
              <a:rPr lang="en-US" dirty="0" err="1"/>
              <a:t>ter</a:t>
            </a:r>
            <a:r>
              <a:rPr lang="en-US" dirty="0"/>
              <a:t> a </a:t>
            </a:r>
            <a:r>
              <a:rPr lang="en-US" dirty="0" err="1"/>
              <a:t>certeza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vão</a:t>
            </a:r>
            <a:r>
              <a:rPr lang="en-US" dirty="0"/>
              <a:t> </a:t>
            </a:r>
            <a:r>
              <a:rPr lang="en-US" dirty="0" err="1"/>
              <a:t>salientar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Diferente</a:t>
            </a:r>
            <a:r>
              <a:rPr lang="en-US" dirty="0"/>
              <a:t> </a:t>
            </a:r>
            <a:r>
              <a:rPr lang="en-US" dirty="0" err="1"/>
              <a:t>consoante</a:t>
            </a:r>
            <a:r>
              <a:rPr lang="en-US" dirty="0"/>
              <a:t> o </a:t>
            </a:r>
            <a:r>
              <a:rPr lang="en-US" dirty="0" err="1"/>
              <a:t>vosso</a:t>
            </a:r>
            <a:r>
              <a:rPr lang="en-US" dirty="0"/>
              <a:t> </a:t>
            </a:r>
            <a:r>
              <a:rPr lang="en-US" dirty="0" err="1"/>
              <a:t>alvo</a:t>
            </a:r>
            <a:r>
              <a:rPr lang="en-US" dirty="0"/>
              <a:t>: </a:t>
            </a:r>
          </a:p>
          <a:p>
            <a:pPr>
              <a:buNone/>
            </a:pPr>
            <a:endParaRPr lang="en-US" dirty="0"/>
          </a:p>
          <a:p>
            <a:pPr lvl="1"/>
            <a:r>
              <a:rPr lang="en-US" dirty="0"/>
              <a:t>À </a:t>
            </a:r>
            <a:r>
              <a:rPr lang="en-US" dirty="0" err="1"/>
              <a:t>partida</a:t>
            </a:r>
            <a:r>
              <a:rPr lang="en-US" dirty="0"/>
              <a:t> o </a:t>
            </a:r>
            <a:r>
              <a:rPr lang="en-US" dirty="0" err="1"/>
              <a:t>vosso</a:t>
            </a:r>
            <a:r>
              <a:rPr lang="en-US" dirty="0"/>
              <a:t> “part time”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vendedor</a:t>
            </a:r>
            <a:r>
              <a:rPr lang="en-US" dirty="0"/>
              <a:t> de </a:t>
            </a:r>
            <a:r>
              <a:rPr lang="en-US" dirty="0" err="1"/>
              <a:t>Herbalife</a:t>
            </a:r>
            <a:r>
              <a:rPr lang="en-US" dirty="0"/>
              <a:t> é </a:t>
            </a:r>
            <a:r>
              <a:rPr lang="en-US" dirty="0" err="1"/>
              <a:t>irrelevante</a:t>
            </a:r>
            <a:r>
              <a:rPr lang="en-US" dirty="0"/>
              <a:t> para um cargo de </a:t>
            </a:r>
            <a:r>
              <a:rPr lang="en-US" dirty="0" err="1"/>
              <a:t>investigação</a:t>
            </a:r>
            <a:r>
              <a:rPr lang="en-US" dirty="0"/>
              <a:t>.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isso</a:t>
            </a:r>
            <a:r>
              <a:rPr lang="en-US" dirty="0"/>
              <a:t> </a:t>
            </a:r>
            <a:r>
              <a:rPr lang="en-US" dirty="0" err="1"/>
              <a:t>nao</a:t>
            </a:r>
            <a:r>
              <a:rPr lang="en-US" dirty="0"/>
              <a:t> é </a:t>
            </a:r>
            <a:r>
              <a:rPr lang="en-US" dirty="0" err="1"/>
              <a:t>preciso</a:t>
            </a:r>
            <a:r>
              <a:rPr lang="en-US" dirty="0"/>
              <a:t> </a:t>
            </a:r>
            <a:r>
              <a:rPr lang="en-US" dirty="0" err="1"/>
              <a:t>descriminá</a:t>
            </a:r>
            <a:r>
              <a:rPr lang="en-US" dirty="0"/>
              <a:t>-lo, </a:t>
            </a:r>
            <a:r>
              <a:rPr lang="en-US" dirty="0" err="1"/>
              <a:t>basta</a:t>
            </a:r>
            <a:r>
              <a:rPr lang="en-US" dirty="0"/>
              <a:t> </a:t>
            </a:r>
            <a:r>
              <a:rPr lang="en-US" dirty="0" err="1"/>
              <a:t>referi</a:t>
            </a:r>
            <a:r>
              <a:rPr lang="en-US" dirty="0"/>
              <a:t>-lo.</a:t>
            </a:r>
          </a:p>
          <a:p>
            <a:pPr lvl="1">
              <a:buNone/>
            </a:pPr>
            <a:endParaRPr lang="en-US" dirty="0"/>
          </a:p>
          <a:p>
            <a:pPr lvl="1"/>
            <a:r>
              <a:rPr lang="en-US" dirty="0" err="1"/>
              <a:t>Mas</a:t>
            </a:r>
            <a:r>
              <a:rPr lang="en-US" dirty="0"/>
              <a:t> se for para um cargo de </a:t>
            </a:r>
            <a:r>
              <a:rPr lang="en-US" dirty="0" err="1"/>
              <a:t>ligação</a:t>
            </a:r>
            <a:r>
              <a:rPr lang="en-US" dirty="0"/>
              <a:t> entre </a:t>
            </a:r>
            <a:r>
              <a:rPr lang="en-US" dirty="0" err="1"/>
              <a:t>empresa</a:t>
            </a:r>
            <a:r>
              <a:rPr lang="en-US" dirty="0"/>
              <a:t>/</a:t>
            </a:r>
            <a:r>
              <a:rPr lang="en-US" dirty="0" err="1"/>
              <a:t>fornecedores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empresa</a:t>
            </a:r>
            <a:r>
              <a:rPr lang="en-US" dirty="0"/>
              <a:t>/</a:t>
            </a:r>
            <a:r>
              <a:rPr lang="en-US" dirty="0" err="1"/>
              <a:t>clientes</a:t>
            </a:r>
            <a:r>
              <a:rPr lang="en-US" dirty="0"/>
              <a:t>, </a:t>
            </a:r>
            <a:r>
              <a:rPr lang="en-US" dirty="0" err="1"/>
              <a:t>pode</a:t>
            </a:r>
            <a:r>
              <a:rPr lang="en-US" dirty="0"/>
              <a:t> ser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evidenciado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Informação </a:t>
            </a:r>
            <a:r>
              <a:rPr lang="en-US" dirty="0" err="1"/>
              <a:t>relevante</a:t>
            </a:r>
            <a:r>
              <a:rPr lang="en-US" dirty="0"/>
              <a:t> - 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descredibilizem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colocar</a:t>
            </a:r>
            <a:r>
              <a:rPr lang="en-US" dirty="0"/>
              <a:t> </a:t>
            </a:r>
            <a:r>
              <a:rPr lang="en-US" dirty="0" err="1"/>
              <a:t>informação</a:t>
            </a:r>
            <a:r>
              <a:rPr lang="en-US" dirty="0"/>
              <a:t> </a:t>
            </a:r>
            <a:r>
              <a:rPr lang="en-US" dirty="0" err="1"/>
              <a:t>irrelevante</a:t>
            </a:r>
            <a:r>
              <a:rPr lang="en-US" dirty="0"/>
              <a:t> para </a:t>
            </a:r>
            <a:r>
              <a:rPr lang="en-US" dirty="0" err="1"/>
              <a:t>parecer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fizeram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coisas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muito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seja</a:t>
            </a:r>
            <a:r>
              <a:rPr lang="en-US" dirty="0"/>
              <a:t> para </a:t>
            </a:r>
            <a:r>
              <a:rPr lang="en-US" dirty="0" err="1"/>
              <a:t>vós</a:t>
            </a:r>
            <a:r>
              <a:rPr lang="en-US" dirty="0"/>
              <a:t>, </a:t>
            </a:r>
            <a:r>
              <a:rPr lang="en-US" dirty="0" err="1"/>
              <a:t>terem</a:t>
            </a:r>
            <a:r>
              <a:rPr lang="en-US" dirty="0"/>
              <a:t> </a:t>
            </a:r>
            <a:r>
              <a:rPr lang="en-US" dirty="0" err="1"/>
              <a:t>ganho</a:t>
            </a:r>
            <a:r>
              <a:rPr lang="en-US" dirty="0"/>
              <a:t> o 1º </a:t>
            </a:r>
            <a:r>
              <a:rPr lang="en-US" dirty="0" err="1"/>
              <a:t>prémio</a:t>
            </a:r>
            <a:r>
              <a:rPr lang="en-US" dirty="0"/>
              <a:t> de </a:t>
            </a:r>
            <a:r>
              <a:rPr lang="en-US" dirty="0" err="1"/>
              <a:t>futsal</a:t>
            </a:r>
            <a:r>
              <a:rPr lang="en-US" dirty="0"/>
              <a:t> com 12 </a:t>
            </a:r>
            <a:r>
              <a:rPr lang="en-US" dirty="0" err="1"/>
              <a:t>anos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é </a:t>
            </a:r>
            <a:r>
              <a:rPr lang="en-US" dirty="0" err="1"/>
              <a:t>importante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Actividades</a:t>
            </a:r>
            <a:r>
              <a:rPr lang="en-US" dirty="0"/>
              <a:t> de </a:t>
            </a:r>
            <a:r>
              <a:rPr lang="en-US" dirty="0" err="1"/>
              <a:t>voluntariado</a:t>
            </a:r>
            <a:r>
              <a:rPr lang="en-US" dirty="0"/>
              <a:t>/</a:t>
            </a:r>
            <a:r>
              <a:rPr lang="en-US" dirty="0" err="1"/>
              <a:t>desporto</a:t>
            </a:r>
            <a:r>
              <a:rPr lang="en-US" dirty="0"/>
              <a:t>: se o </a:t>
            </a:r>
            <a:r>
              <a:rPr lang="en-US" dirty="0" err="1"/>
              <a:t>desejarem</a:t>
            </a:r>
            <a:r>
              <a:rPr lang="en-US" dirty="0"/>
              <a:t> </a:t>
            </a:r>
            <a:r>
              <a:rPr lang="en-US" dirty="0" err="1"/>
              <a:t>podem</a:t>
            </a:r>
            <a:r>
              <a:rPr lang="en-US" dirty="0"/>
              <a:t> </a:t>
            </a:r>
            <a:r>
              <a:rPr lang="en-US" dirty="0" err="1"/>
              <a:t>explicar</a:t>
            </a:r>
            <a:r>
              <a:rPr lang="en-US" dirty="0"/>
              <a:t> 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ganharam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seres</a:t>
            </a:r>
            <a:r>
              <a:rPr lang="en-US" dirty="0"/>
              <a:t> </a:t>
            </a:r>
            <a:r>
              <a:rPr lang="en-US" dirty="0" err="1"/>
              <a:t>humanos</a:t>
            </a:r>
            <a:r>
              <a:rPr lang="en-US" dirty="0"/>
              <a:t> e </a:t>
            </a:r>
            <a:r>
              <a:rPr lang="en-US" dirty="0" err="1"/>
              <a:t>profissionais</a:t>
            </a:r>
            <a:r>
              <a:rPr lang="en-US" dirty="0"/>
              <a:t>, no </a:t>
            </a:r>
            <a:r>
              <a:rPr lang="en-US" dirty="0" err="1"/>
              <a:t>decorrer</a:t>
            </a:r>
            <a:r>
              <a:rPr lang="en-US" dirty="0"/>
              <a:t> </a:t>
            </a:r>
            <a:r>
              <a:rPr lang="en-US" dirty="0" err="1"/>
              <a:t>dessas</a:t>
            </a:r>
            <a:r>
              <a:rPr lang="en-US" dirty="0"/>
              <a:t> </a:t>
            </a:r>
            <a:r>
              <a:rPr lang="en-US" dirty="0" err="1"/>
              <a:t>actividades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981200" y="2348881"/>
            <a:ext cx="8229600" cy="3777283"/>
          </a:xfrm>
        </p:spPr>
        <p:txBody>
          <a:bodyPr/>
          <a:lstStyle/>
          <a:p>
            <a:r>
              <a:rPr lang="en-US" dirty="0" err="1"/>
              <a:t>Conferências</a:t>
            </a:r>
            <a:r>
              <a:rPr lang="en-US" dirty="0"/>
              <a:t> </a:t>
            </a:r>
            <a:r>
              <a:rPr lang="en-US" dirty="0" err="1"/>
              <a:t>assistidas</a:t>
            </a:r>
            <a:r>
              <a:rPr lang="en-US" dirty="0"/>
              <a:t> – </a:t>
            </a:r>
            <a:r>
              <a:rPr lang="en-US" dirty="0" err="1"/>
              <a:t>também</a:t>
            </a:r>
            <a:r>
              <a:rPr lang="en-US" dirty="0"/>
              <a:t> são </a:t>
            </a:r>
            <a:r>
              <a:rPr lang="en-US" dirty="0" err="1"/>
              <a:t>educação</a:t>
            </a:r>
            <a:r>
              <a:rPr lang="en-US" dirty="0"/>
              <a:t>! (</a:t>
            </a:r>
            <a:r>
              <a:rPr lang="en-US" dirty="0" err="1"/>
              <a:t>não</a:t>
            </a:r>
            <a:r>
              <a:rPr lang="en-US" dirty="0"/>
              <a:t>-formal)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Se </a:t>
            </a:r>
            <a:r>
              <a:rPr lang="en-US" dirty="0" err="1"/>
              <a:t>tiverem</a:t>
            </a:r>
            <a:r>
              <a:rPr lang="en-US" dirty="0"/>
              <a:t> </a:t>
            </a:r>
            <a:r>
              <a:rPr lang="en-US" dirty="0" err="1"/>
              <a:t>ido</a:t>
            </a:r>
            <a:r>
              <a:rPr lang="en-US" dirty="0"/>
              <a:t> a </a:t>
            </a:r>
            <a:r>
              <a:rPr lang="en-US" dirty="0" err="1"/>
              <a:t>muitas</a:t>
            </a:r>
            <a:r>
              <a:rPr lang="en-US" dirty="0"/>
              <a:t>, </a:t>
            </a:r>
            <a:r>
              <a:rPr lang="en-US" dirty="0" err="1"/>
              <a:t>evidenciem</a:t>
            </a:r>
            <a:r>
              <a:rPr lang="en-US" dirty="0"/>
              <a:t> as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r>
              <a:rPr lang="en-US" dirty="0"/>
              <a:t> para o cargo/</a:t>
            </a:r>
            <a:r>
              <a:rPr lang="en-US" dirty="0" err="1"/>
              <a:t>instituição</a:t>
            </a:r>
            <a:r>
              <a:rPr lang="en-US" dirty="0"/>
              <a:t> 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concorrem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Nivel</a:t>
            </a:r>
            <a:r>
              <a:rPr lang="en-US" dirty="0"/>
              <a:t> de </a:t>
            </a:r>
            <a:r>
              <a:rPr lang="en-US" dirty="0" err="1"/>
              <a:t>conhecimentos</a:t>
            </a:r>
            <a:r>
              <a:rPr lang="en-US" dirty="0"/>
              <a:t> </a:t>
            </a:r>
            <a:r>
              <a:rPr lang="en-US" dirty="0" err="1"/>
              <a:t>técnicos</a:t>
            </a:r>
            <a:r>
              <a:rPr lang="en-US" dirty="0"/>
              <a:t> e </a:t>
            </a:r>
            <a:r>
              <a:rPr lang="en-US" dirty="0" err="1"/>
              <a:t>linguas</a:t>
            </a:r>
            <a:r>
              <a:rPr lang="en-US" dirty="0"/>
              <a:t>: </a:t>
            </a:r>
            <a:r>
              <a:rPr lang="en-US" dirty="0" err="1"/>
              <a:t>Podem</a:t>
            </a:r>
            <a:r>
              <a:rPr lang="en-US" dirty="0"/>
              <a:t> </a:t>
            </a:r>
            <a:r>
              <a:rPr lang="en-US" dirty="0" err="1"/>
              <a:t>arranjar</a:t>
            </a:r>
            <a:r>
              <a:rPr lang="en-US" dirty="0"/>
              <a:t> a </a:t>
            </a:r>
            <a:r>
              <a:rPr lang="en-US" dirty="0" err="1"/>
              <a:t>vossa</a:t>
            </a:r>
            <a:r>
              <a:rPr lang="en-US" dirty="0"/>
              <a:t> </a:t>
            </a:r>
            <a:r>
              <a:rPr lang="en-US" dirty="0" err="1"/>
              <a:t>própria</a:t>
            </a:r>
            <a:r>
              <a:rPr lang="en-US" dirty="0"/>
              <a:t> </a:t>
            </a:r>
            <a:r>
              <a:rPr lang="en-US" dirty="0" err="1"/>
              <a:t>classificação</a:t>
            </a:r>
            <a:r>
              <a:rPr lang="en-US" dirty="0"/>
              <a:t>.</a:t>
            </a:r>
          </a:p>
          <a:p>
            <a:r>
              <a:rPr lang="en-US" dirty="0"/>
              <a:t>A </a:t>
            </a:r>
            <a:r>
              <a:rPr lang="en-US" dirty="0" err="1"/>
              <a:t>classificação</a:t>
            </a:r>
            <a:r>
              <a:rPr lang="en-US" dirty="0"/>
              <a:t> é </a:t>
            </a:r>
            <a:r>
              <a:rPr lang="en-US" dirty="0" err="1"/>
              <a:t>subjectiva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isso</a:t>
            </a:r>
            <a:r>
              <a:rPr lang="en-US" dirty="0"/>
              <a:t> </a:t>
            </a:r>
            <a:r>
              <a:rPr lang="en-US" dirty="0" err="1"/>
              <a:t>escolham</a:t>
            </a:r>
            <a:r>
              <a:rPr lang="en-US" dirty="0"/>
              <a:t> </a:t>
            </a:r>
            <a:r>
              <a:rPr lang="en-US" dirty="0" err="1"/>
              <a:t>bem</a:t>
            </a:r>
            <a:r>
              <a:rPr lang="en-US" dirty="0"/>
              <a:t> as </a:t>
            </a:r>
            <a:r>
              <a:rPr lang="en-US" dirty="0" err="1"/>
              <a:t>palavras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definem</a:t>
            </a:r>
            <a:r>
              <a:rPr lang="en-US" dirty="0"/>
              <a:t> o </a:t>
            </a:r>
            <a:r>
              <a:rPr lang="en-US" dirty="0" err="1"/>
              <a:t>vosso</a:t>
            </a:r>
            <a:r>
              <a:rPr lang="en-US" dirty="0"/>
              <a:t> </a:t>
            </a:r>
            <a:r>
              <a:rPr lang="en-US" dirty="0" err="1"/>
              <a:t>nivel</a:t>
            </a:r>
            <a:r>
              <a:rPr lang="en-US" dirty="0"/>
              <a:t> de </a:t>
            </a:r>
            <a:r>
              <a:rPr lang="en-US" dirty="0" err="1"/>
              <a:t>conhecimentos</a:t>
            </a:r>
            <a:r>
              <a:rPr lang="en-US" dirty="0"/>
              <a:t>. E </a:t>
            </a:r>
            <a:r>
              <a:rPr lang="en-US" dirty="0" err="1"/>
              <a:t>número</a:t>
            </a:r>
            <a:r>
              <a:rPr lang="en-US" dirty="0"/>
              <a:t> de </a:t>
            </a:r>
            <a:r>
              <a:rPr lang="en-US" dirty="0" err="1"/>
              <a:t>niveis</a:t>
            </a:r>
            <a:r>
              <a:rPr lang="en-US" dirty="0"/>
              <a:t> par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impar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[Mau, </a:t>
            </a:r>
            <a:r>
              <a:rPr lang="en-US" dirty="0" err="1"/>
              <a:t>razoável</a:t>
            </a:r>
            <a:r>
              <a:rPr lang="en-US" dirty="0"/>
              <a:t>, </a:t>
            </a:r>
            <a:r>
              <a:rPr lang="en-US" dirty="0" err="1"/>
              <a:t>bom</a:t>
            </a:r>
            <a:r>
              <a:rPr lang="en-US" dirty="0"/>
              <a:t>] : </a:t>
            </a:r>
            <a:r>
              <a:rPr lang="en-US" sz="2200" dirty="0"/>
              <a:t>1 </a:t>
            </a:r>
            <a:r>
              <a:rPr lang="en-US" sz="2200" dirty="0" err="1"/>
              <a:t>negativo</a:t>
            </a:r>
            <a:r>
              <a:rPr lang="en-US" sz="2200" dirty="0"/>
              <a:t>, 1 </a:t>
            </a:r>
            <a:r>
              <a:rPr lang="en-US" sz="2200" dirty="0" err="1"/>
              <a:t>neutro</a:t>
            </a:r>
            <a:r>
              <a:rPr lang="en-US" sz="2200" dirty="0"/>
              <a:t>, 1 </a:t>
            </a:r>
            <a:r>
              <a:rPr lang="en-US" sz="2200" dirty="0" err="1"/>
              <a:t>positivo</a:t>
            </a:r>
            <a:endParaRPr lang="en-US" dirty="0"/>
          </a:p>
          <a:p>
            <a:pPr lvl="1">
              <a:buNone/>
            </a:pPr>
            <a:r>
              <a:rPr lang="en-US" dirty="0"/>
              <a:t>  </a:t>
            </a:r>
            <a:r>
              <a:rPr lang="en-US" dirty="0" err="1"/>
              <a:t>vs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[</a:t>
            </a:r>
            <a:r>
              <a:rPr lang="en-US" dirty="0" err="1"/>
              <a:t>Iniciado</a:t>
            </a:r>
            <a:r>
              <a:rPr lang="en-US" dirty="0"/>
              <a:t>, </a:t>
            </a:r>
            <a:r>
              <a:rPr lang="en-US" dirty="0" err="1"/>
              <a:t>intermédio</a:t>
            </a:r>
            <a:r>
              <a:rPr lang="en-US" dirty="0"/>
              <a:t>, </a:t>
            </a:r>
            <a:r>
              <a:rPr lang="en-US" dirty="0" err="1"/>
              <a:t>avançado</a:t>
            </a:r>
            <a:r>
              <a:rPr lang="en-US" dirty="0"/>
              <a:t>, expert ]:</a:t>
            </a:r>
            <a:r>
              <a:rPr lang="en-US" sz="2200" dirty="0"/>
              <a:t>1 </a:t>
            </a:r>
            <a:r>
              <a:rPr lang="en-US" sz="2200" dirty="0" err="1"/>
              <a:t>neutro</a:t>
            </a:r>
            <a:r>
              <a:rPr lang="en-US" sz="2200" dirty="0"/>
              <a:t> e 3 </a:t>
            </a:r>
            <a:r>
              <a:rPr lang="en-US" sz="2200" dirty="0" err="1"/>
              <a:t>positivos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981200" y="2060849"/>
            <a:ext cx="8229600" cy="4065315"/>
          </a:xfrm>
        </p:spPr>
        <p:txBody>
          <a:bodyPr>
            <a:normAutofit/>
          </a:bodyPr>
          <a:lstStyle/>
          <a:p>
            <a:r>
              <a:rPr lang="en-US" dirty="0" err="1"/>
              <a:t>Peçam</a:t>
            </a:r>
            <a:r>
              <a:rPr lang="en-US" dirty="0"/>
              <a:t> a </a:t>
            </a:r>
            <a:r>
              <a:rPr lang="en-US" dirty="0" err="1"/>
              <a:t>professores</a:t>
            </a:r>
            <a:r>
              <a:rPr lang="en-US" dirty="0"/>
              <a:t> </a:t>
            </a:r>
            <a:r>
              <a:rPr lang="en-US" dirty="0" err="1"/>
              <a:t>vossos</a:t>
            </a:r>
            <a:r>
              <a:rPr lang="en-US" dirty="0"/>
              <a:t> e </a:t>
            </a:r>
            <a:r>
              <a:rPr lang="en-US" dirty="0" err="1"/>
              <a:t>profissionais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conheçam</a:t>
            </a:r>
            <a:r>
              <a:rPr lang="en-US" dirty="0"/>
              <a:t> o </a:t>
            </a:r>
            <a:r>
              <a:rPr lang="en-US" dirty="0" err="1"/>
              <a:t>vosso</a:t>
            </a:r>
            <a:r>
              <a:rPr lang="en-US" dirty="0"/>
              <a:t> </a:t>
            </a:r>
            <a:r>
              <a:rPr lang="en-US" dirty="0" err="1"/>
              <a:t>trabalho</a:t>
            </a:r>
            <a:r>
              <a:rPr lang="en-US" dirty="0"/>
              <a:t> para </a:t>
            </a:r>
            <a:r>
              <a:rPr lang="en-US" dirty="0" err="1"/>
              <a:t>colocarem</a:t>
            </a:r>
            <a:r>
              <a:rPr lang="en-US" dirty="0"/>
              <a:t> o mail deles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referencia</a:t>
            </a:r>
            <a:r>
              <a:rPr lang="en-US" dirty="0"/>
              <a:t>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Bolsas</a:t>
            </a:r>
            <a:r>
              <a:rPr lang="en-US" dirty="0"/>
              <a:t> de </a:t>
            </a:r>
            <a:r>
              <a:rPr lang="en-US" dirty="0" err="1"/>
              <a:t>estudo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 </a:t>
            </a:r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oportunidades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Bolsas</a:t>
            </a:r>
            <a:r>
              <a:rPr lang="en-US" dirty="0"/>
              <a:t> </a:t>
            </a:r>
            <a:r>
              <a:rPr lang="en-US" dirty="0" err="1"/>
              <a:t>internacionais</a:t>
            </a:r>
            <a:r>
              <a:rPr lang="en-US" dirty="0"/>
              <a:t>: Se </a:t>
            </a:r>
            <a:r>
              <a:rPr lang="en-US" dirty="0" err="1"/>
              <a:t>fizerem</a:t>
            </a:r>
            <a:r>
              <a:rPr lang="en-US" dirty="0"/>
              <a:t> TOEFL e/</a:t>
            </a:r>
            <a:r>
              <a:rPr lang="en-US" dirty="0" err="1"/>
              <a:t>ou</a:t>
            </a:r>
            <a:r>
              <a:rPr lang="en-US" dirty="0"/>
              <a:t> GRE é um </a:t>
            </a:r>
            <a:r>
              <a:rPr lang="en-US" dirty="0" err="1"/>
              <a:t>bónus</a:t>
            </a:r>
            <a:r>
              <a:rPr lang="en-US" dirty="0"/>
              <a:t>.</a:t>
            </a:r>
          </a:p>
          <a:p>
            <a:r>
              <a:rPr lang="en-US" dirty="0"/>
              <a:t>TOEFL =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fácil</a:t>
            </a:r>
            <a:r>
              <a:rPr lang="en-US" dirty="0"/>
              <a:t> e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útil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universidades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ensinam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inglês</a:t>
            </a:r>
            <a:r>
              <a:rPr lang="en-US" dirty="0"/>
              <a:t>.</a:t>
            </a:r>
          </a:p>
          <a:p>
            <a:r>
              <a:rPr lang="en-US" dirty="0"/>
              <a:t>GRE = </a:t>
            </a:r>
            <a:r>
              <a:rPr lang="en-US" dirty="0" err="1"/>
              <a:t>estudem</a:t>
            </a:r>
            <a:r>
              <a:rPr lang="en-US" dirty="0"/>
              <a:t> o </a:t>
            </a:r>
            <a:r>
              <a:rPr lang="en-US" dirty="0" err="1"/>
              <a:t>dicionário</a:t>
            </a:r>
            <a:r>
              <a:rPr lang="en-US" dirty="0"/>
              <a:t>, </a:t>
            </a:r>
            <a:r>
              <a:rPr lang="en-US" dirty="0" err="1"/>
              <a:t>façam</a:t>
            </a:r>
            <a:r>
              <a:rPr lang="en-US" dirty="0"/>
              <a:t> </a:t>
            </a:r>
            <a:r>
              <a:rPr lang="en-US" dirty="0" err="1"/>
              <a:t>exercicios</a:t>
            </a:r>
            <a:r>
              <a:rPr lang="en-US" dirty="0"/>
              <a:t> de testes </a:t>
            </a:r>
            <a:r>
              <a:rPr lang="en-US" dirty="0" err="1"/>
              <a:t>prévios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meses</a:t>
            </a:r>
            <a:r>
              <a:rPr lang="en-US" dirty="0"/>
              <a:t> antes. -  </a:t>
            </a:r>
            <a:r>
              <a:rPr lang="en-US" dirty="0" err="1"/>
              <a:t>importante</a:t>
            </a:r>
            <a:r>
              <a:rPr lang="en-US" dirty="0"/>
              <a:t> para as </a:t>
            </a:r>
            <a:r>
              <a:rPr lang="en-US" dirty="0" err="1"/>
              <a:t>melhores</a:t>
            </a:r>
            <a:r>
              <a:rPr lang="en-US" dirty="0"/>
              <a:t> </a:t>
            </a:r>
            <a:r>
              <a:rPr lang="en-US" dirty="0" err="1"/>
              <a:t>universidades</a:t>
            </a:r>
            <a:r>
              <a:rPr lang="en-US" dirty="0"/>
              <a:t> do </a:t>
            </a:r>
            <a:r>
              <a:rPr lang="en-US" dirty="0" err="1"/>
              <a:t>mundo</a:t>
            </a:r>
            <a:r>
              <a:rPr lang="en-US" dirty="0"/>
              <a:t>. Para </a:t>
            </a:r>
            <a:r>
              <a:rPr lang="en-US" dirty="0" err="1"/>
              <a:t>outras</a:t>
            </a:r>
            <a:r>
              <a:rPr lang="en-US" dirty="0"/>
              <a:t> é </a:t>
            </a:r>
            <a:r>
              <a:rPr lang="en-US" dirty="0" err="1"/>
              <a:t>facultativo</a:t>
            </a:r>
            <a:r>
              <a:rPr lang="en-US" dirty="0"/>
              <a:t> e </a:t>
            </a:r>
            <a:r>
              <a:rPr lang="en-US" dirty="0" err="1"/>
              <a:t>apenas</a:t>
            </a:r>
            <a:r>
              <a:rPr lang="en-US" dirty="0"/>
              <a:t> um </a:t>
            </a:r>
            <a:r>
              <a:rPr lang="en-US" dirty="0" err="1"/>
              <a:t>indicador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Bolsas</a:t>
            </a:r>
            <a:r>
              <a:rPr lang="en-US" dirty="0"/>
              <a:t> de </a:t>
            </a:r>
            <a:r>
              <a:rPr lang="en-US" dirty="0" err="1"/>
              <a:t>estudo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 </a:t>
            </a:r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oportunidades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vos</a:t>
            </a:r>
            <a:r>
              <a:rPr lang="en-US" dirty="0"/>
              <a:t> </a:t>
            </a:r>
            <a:r>
              <a:rPr lang="en-US" dirty="0" err="1"/>
              <a:t>avalia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vos</a:t>
            </a:r>
            <a:r>
              <a:rPr lang="en-US" dirty="0"/>
              <a:t> </a:t>
            </a:r>
            <a:r>
              <a:rPr lang="en-US" dirty="0" err="1"/>
              <a:t>conhece</a:t>
            </a:r>
            <a:r>
              <a:rPr lang="en-US" dirty="0"/>
              <a:t>: 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entregarem,e</a:t>
            </a:r>
            <a:r>
              <a:rPr lang="en-US" dirty="0"/>
              <a:t> a </a:t>
            </a:r>
            <a:r>
              <a:rPr lang="en-US" dirty="0" err="1"/>
              <a:t>qualidade</a:t>
            </a:r>
            <a:r>
              <a:rPr lang="en-US" dirty="0"/>
              <a:t> do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entregarem</a:t>
            </a:r>
            <a:r>
              <a:rPr lang="en-US" dirty="0"/>
              <a:t> é </a:t>
            </a:r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vocês</a:t>
            </a:r>
            <a:r>
              <a:rPr lang="en-US" dirty="0"/>
              <a:t> são.</a:t>
            </a:r>
          </a:p>
          <a:p>
            <a:r>
              <a:rPr lang="en-US" dirty="0" err="1"/>
              <a:t>Mesmo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peçam</a:t>
            </a:r>
            <a:r>
              <a:rPr lang="en-US" dirty="0"/>
              <a:t>, se </a:t>
            </a:r>
            <a:r>
              <a:rPr lang="en-US" dirty="0" err="1"/>
              <a:t>tiverem</a:t>
            </a:r>
            <a:r>
              <a:rPr lang="en-US" dirty="0"/>
              <a:t> </a:t>
            </a:r>
            <a:r>
              <a:rPr lang="en-US" dirty="0" err="1"/>
              <a:t>oportunidade</a:t>
            </a:r>
            <a:r>
              <a:rPr lang="en-US" dirty="0"/>
              <a:t>, </a:t>
            </a:r>
            <a:r>
              <a:rPr lang="en-US" dirty="0" err="1"/>
              <a:t>anexem</a:t>
            </a:r>
            <a:r>
              <a:rPr lang="en-US" dirty="0"/>
              <a:t> </a:t>
            </a:r>
            <a:r>
              <a:rPr lang="en-US" dirty="0" err="1"/>
              <a:t>documentos</a:t>
            </a:r>
            <a:r>
              <a:rPr lang="en-US" dirty="0"/>
              <a:t> (e.g., CV,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apresentaçao</a:t>
            </a:r>
            <a:r>
              <a:rPr lang="en-US" dirty="0"/>
              <a:t> .</a:t>
            </a:r>
            <a:r>
              <a:rPr lang="en-US" dirty="0" err="1"/>
              <a:t>ppt</a:t>
            </a:r>
            <a:r>
              <a:rPr lang="en-US" dirty="0"/>
              <a:t> do </a:t>
            </a:r>
            <a:r>
              <a:rPr lang="en-US" dirty="0" err="1"/>
              <a:t>vosso</a:t>
            </a:r>
            <a:r>
              <a:rPr lang="en-US" dirty="0"/>
              <a:t> </a:t>
            </a:r>
            <a:r>
              <a:rPr lang="en-US" dirty="0" err="1"/>
              <a:t>plano</a:t>
            </a:r>
            <a:r>
              <a:rPr lang="en-US" dirty="0"/>
              <a:t> de </a:t>
            </a:r>
            <a:r>
              <a:rPr lang="en-US" dirty="0" err="1"/>
              <a:t>trabalho</a:t>
            </a:r>
            <a:r>
              <a:rPr lang="en-US" dirty="0"/>
              <a:t> </a:t>
            </a:r>
            <a:r>
              <a:rPr lang="en-US" dirty="0" err="1"/>
              <a:t>feita</a:t>
            </a:r>
            <a:r>
              <a:rPr lang="en-US" dirty="0"/>
              <a:t> </a:t>
            </a:r>
            <a:r>
              <a:rPr lang="en-US" dirty="0" err="1"/>
              <a:t>propositadamente</a:t>
            </a:r>
            <a:r>
              <a:rPr lang="en-US" dirty="0"/>
              <a:t>)</a:t>
            </a:r>
          </a:p>
          <a:p>
            <a:r>
              <a:rPr lang="en-US" dirty="0"/>
              <a:t>Com o CV </a:t>
            </a:r>
            <a:r>
              <a:rPr lang="en-US" dirty="0" err="1"/>
              <a:t>diferenciam</a:t>
            </a:r>
            <a:r>
              <a:rPr lang="en-US" dirty="0"/>
              <a:t>-se dos </a:t>
            </a:r>
            <a:r>
              <a:rPr lang="en-US" dirty="0" err="1"/>
              <a:t>outros</a:t>
            </a:r>
            <a:r>
              <a:rPr lang="en-US" dirty="0"/>
              <a:t> </a:t>
            </a:r>
            <a:r>
              <a:rPr lang="en-US" dirty="0" err="1"/>
              <a:t>candidatos</a:t>
            </a:r>
            <a:r>
              <a:rPr lang="en-US" dirty="0"/>
              <a:t>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avaliadores</a:t>
            </a:r>
            <a:r>
              <a:rPr lang="en-US" dirty="0"/>
              <a:t> </a:t>
            </a:r>
            <a:r>
              <a:rPr lang="en-US" dirty="0" err="1"/>
              <a:t>conhecem-vos</a:t>
            </a:r>
            <a:r>
              <a:rPr lang="en-US" dirty="0"/>
              <a:t> </a:t>
            </a:r>
            <a:r>
              <a:rPr lang="en-US" dirty="0" err="1"/>
              <a:t>melhor</a:t>
            </a:r>
            <a:r>
              <a:rPr lang="en-US" dirty="0"/>
              <a:t>. E a </a:t>
            </a:r>
            <a:r>
              <a:rPr lang="en-US" dirty="0" err="1"/>
              <a:t>apresentação</a:t>
            </a:r>
            <a:r>
              <a:rPr lang="en-US" dirty="0"/>
              <a:t>,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acrescentar</a:t>
            </a:r>
            <a:r>
              <a:rPr lang="en-US" dirty="0"/>
              <a:t> nada, </a:t>
            </a:r>
            <a:r>
              <a:rPr lang="en-US" dirty="0" err="1"/>
              <a:t>mas</a:t>
            </a:r>
            <a:r>
              <a:rPr lang="en-US" dirty="0"/>
              <a:t>  </a:t>
            </a:r>
            <a:r>
              <a:rPr lang="en-US" dirty="0" err="1"/>
              <a:t>mostra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têm</a:t>
            </a:r>
            <a:r>
              <a:rPr lang="en-US" dirty="0"/>
              <a:t> as </a:t>
            </a:r>
            <a:r>
              <a:rPr lang="en-US" dirty="0" err="1"/>
              <a:t>ideias</a:t>
            </a:r>
            <a:r>
              <a:rPr lang="en-US" dirty="0"/>
              <a:t> </a:t>
            </a:r>
            <a:r>
              <a:rPr lang="en-US" dirty="0" err="1"/>
              <a:t>estruturadas</a:t>
            </a:r>
            <a:r>
              <a:rPr lang="en-US" dirty="0"/>
              <a:t> 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estão</a:t>
            </a:r>
            <a:r>
              <a:rPr lang="en-US" dirty="0"/>
              <a:t> </a:t>
            </a:r>
            <a:r>
              <a:rPr lang="en-US" dirty="0" err="1"/>
              <a:t>empenhados</a:t>
            </a:r>
            <a:r>
              <a:rPr lang="en-US" dirty="0"/>
              <a:t> e se </a:t>
            </a:r>
            <a:r>
              <a:rPr lang="en-US" dirty="0" err="1"/>
              <a:t>esforçam</a:t>
            </a:r>
            <a:r>
              <a:rPr lang="en-US" dirty="0"/>
              <a:t>. </a:t>
            </a:r>
            <a:r>
              <a:rPr lang="en-US" dirty="0" err="1"/>
              <a:t>Eles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querem</a:t>
            </a:r>
            <a:r>
              <a:rPr lang="en-US" dirty="0"/>
              <a:t> </a:t>
            </a:r>
            <a:r>
              <a:rPr lang="en-US" dirty="0" err="1"/>
              <a:t>pessoas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desistam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mudem</a:t>
            </a:r>
            <a:r>
              <a:rPr lang="en-US" dirty="0"/>
              <a:t> de </a:t>
            </a:r>
            <a:r>
              <a:rPr lang="en-US" dirty="0" err="1"/>
              <a:t>tema</a:t>
            </a:r>
            <a:r>
              <a:rPr lang="en-US" dirty="0"/>
              <a:t> a </a:t>
            </a:r>
            <a:r>
              <a:rPr lang="en-US" dirty="0" err="1"/>
              <a:t>meio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Bolsas</a:t>
            </a:r>
            <a:r>
              <a:rPr lang="en-US" dirty="0"/>
              <a:t> de </a:t>
            </a:r>
            <a:r>
              <a:rPr lang="en-US" dirty="0" err="1"/>
              <a:t>estudo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 </a:t>
            </a:r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oportunidades</a:t>
            </a:r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Contactem</a:t>
            </a:r>
            <a:r>
              <a:rPr lang="en-US" dirty="0"/>
              <a:t> </a:t>
            </a:r>
            <a:r>
              <a:rPr lang="en-US" dirty="0" err="1"/>
              <a:t>professores</a:t>
            </a:r>
            <a:r>
              <a:rPr lang="en-US" dirty="0"/>
              <a:t> – </a:t>
            </a:r>
            <a:r>
              <a:rPr lang="en-US" dirty="0" err="1"/>
              <a:t>vários</a:t>
            </a:r>
            <a:r>
              <a:rPr lang="en-US" dirty="0"/>
              <a:t> -  </a:t>
            </a:r>
            <a:r>
              <a:rPr lang="en-US" dirty="0" err="1"/>
              <a:t>troquem</a:t>
            </a:r>
            <a:r>
              <a:rPr lang="en-US" dirty="0"/>
              <a:t> </a:t>
            </a:r>
            <a:r>
              <a:rPr lang="en-US" dirty="0" err="1"/>
              <a:t>ideias</a:t>
            </a:r>
            <a:r>
              <a:rPr lang="en-US" dirty="0"/>
              <a:t>, </a:t>
            </a:r>
            <a:r>
              <a:rPr lang="en-US" dirty="0" err="1"/>
              <a:t>explorem</a:t>
            </a:r>
            <a:r>
              <a:rPr lang="en-US" dirty="0"/>
              <a:t> </a:t>
            </a:r>
            <a:r>
              <a:rPr lang="en-US" dirty="0" err="1"/>
              <a:t>abertura</a:t>
            </a:r>
            <a:r>
              <a:rPr lang="en-US" dirty="0"/>
              <a:t> a </a:t>
            </a:r>
            <a:r>
              <a:rPr lang="en-US" dirty="0" err="1"/>
              <a:t>serem</a:t>
            </a:r>
            <a:r>
              <a:rPr lang="en-US" dirty="0"/>
              <a:t> </a:t>
            </a:r>
            <a:r>
              <a:rPr lang="en-US" dirty="0" err="1"/>
              <a:t>vossos</a:t>
            </a:r>
            <a:r>
              <a:rPr lang="en-US" dirty="0"/>
              <a:t> </a:t>
            </a:r>
            <a:r>
              <a:rPr lang="en-US" dirty="0" err="1"/>
              <a:t>orientadores</a:t>
            </a:r>
            <a:r>
              <a:rPr lang="en-US" dirty="0"/>
              <a:t> (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certezas</a:t>
            </a:r>
            <a:r>
              <a:rPr lang="en-US" dirty="0"/>
              <a:t>). </a:t>
            </a:r>
            <a:r>
              <a:rPr lang="en-US" dirty="0" err="1"/>
              <a:t>Muitos</a:t>
            </a:r>
            <a:r>
              <a:rPr lang="en-US" dirty="0"/>
              <a:t> </a:t>
            </a:r>
            <a:r>
              <a:rPr lang="en-US" dirty="0" err="1"/>
              <a:t>professores</a:t>
            </a:r>
            <a:r>
              <a:rPr lang="en-US" dirty="0"/>
              <a:t> </a:t>
            </a:r>
            <a:r>
              <a:rPr lang="en-US" dirty="0" err="1"/>
              <a:t>dão-vos</a:t>
            </a:r>
            <a:r>
              <a:rPr lang="en-US" dirty="0"/>
              <a:t> </a:t>
            </a:r>
            <a:r>
              <a:rPr lang="en-US" dirty="0" err="1"/>
              <a:t>bons</a:t>
            </a:r>
            <a:r>
              <a:rPr lang="en-US" dirty="0"/>
              <a:t> </a:t>
            </a:r>
            <a:r>
              <a:rPr lang="en-US" dirty="0" err="1"/>
              <a:t>conselhos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mesmo</a:t>
            </a:r>
            <a:r>
              <a:rPr lang="en-US" dirty="0"/>
              <a:t> </a:t>
            </a:r>
            <a:r>
              <a:rPr lang="en-US" dirty="0" err="1"/>
              <a:t>oportunidades</a:t>
            </a:r>
            <a:r>
              <a:rPr lang="en-US" dirty="0"/>
              <a:t> (</a:t>
            </a:r>
            <a:r>
              <a:rPr lang="en-US" dirty="0" err="1"/>
              <a:t>alguns</a:t>
            </a:r>
            <a:r>
              <a:rPr lang="en-US" dirty="0"/>
              <a:t> </a:t>
            </a:r>
            <a:r>
              <a:rPr lang="en-US" dirty="0" err="1"/>
              <a:t>têm</a:t>
            </a:r>
            <a:r>
              <a:rPr lang="en-US" dirty="0"/>
              <a:t> </a:t>
            </a:r>
            <a:r>
              <a:rPr lang="en-US" dirty="0" err="1"/>
              <a:t>fundos</a:t>
            </a:r>
            <a:r>
              <a:rPr lang="en-US" dirty="0"/>
              <a:t> </a:t>
            </a:r>
            <a:r>
              <a:rPr lang="en-US" dirty="0" err="1"/>
              <a:t>próprios</a:t>
            </a:r>
            <a:r>
              <a:rPr lang="en-US" dirty="0"/>
              <a:t>), e </a:t>
            </a:r>
            <a:r>
              <a:rPr lang="en-US" dirty="0" err="1"/>
              <a:t>estao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a </a:t>
            </a:r>
            <a:r>
              <a:rPr lang="en-US" dirty="0" err="1"/>
              <a:t>colaborações</a:t>
            </a:r>
            <a:r>
              <a:rPr lang="en-US" dirty="0"/>
              <a:t> em </a:t>
            </a:r>
            <a:r>
              <a:rPr lang="en-US" dirty="0" err="1"/>
              <a:t>projectos</a:t>
            </a:r>
            <a:r>
              <a:rPr lang="en-US" dirty="0"/>
              <a:t>.</a:t>
            </a:r>
          </a:p>
          <a:p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têm</a:t>
            </a:r>
            <a:r>
              <a:rPr lang="en-US" dirty="0"/>
              <a:t> nada a </a:t>
            </a:r>
            <a:r>
              <a:rPr lang="en-US" dirty="0" err="1"/>
              <a:t>perder</a:t>
            </a:r>
            <a:r>
              <a:rPr lang="en-US" dirty="0"/>
              <a:t> e é </a:t>
            </a:r>
            <a:r>
              <a:rPr lang="en-US" dirty="0" err="1"/>
              <a:t>uma</a:t>
            </a:r>
            <a:r>
              <a:rPr lang="en-US" dirty="0"/>
              <a:t> boa </a:t>
            </a:r>
            <a:r>
              <a:rPr lang="en-US" dirty="0" err="1"/>
              <a:t>oportunidade</a:t>
            </a:r>
            <a:r>
              <a:rPr lang="en-US" dirty="0"/>
              <a:t> para “networking”.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“Work/research plan”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/>
              <a:t>Usem</a:t>
            </a:r>
            <a:r>
              <a:rPr lang="en-US" dirty="0"/>
              <a:t> </a:t>
            </a:r>
            <a:r>
              <a:rPr lang="en-US" dirty="0" err="1"/>
              <a:t>Regras</a:t>
            </a:r>
            <a:r>
              <a:rPr lang="en-US" dirty="0"/>
              <a:t> de </a:t>
            </a:r>
            <a:r>
              <a:rPr lang="en-US" dirty="0" err="1"/>
              <a:t>persuasão</a:t>
            </a:r>
            <a:r>
              <a:rPr lang="en-US" dirty="0"/>
              <a:t> (</a:t>
            </a:r>
            <a:r>
              <a:rPr lang="en-US" dirty="0" err="1"/>
              <a:t>Cialdini</a:t>
            </a:r>
            <a:r>
              <a:rPr lang="en-US" dirty="0"/>
              <a:t>)</a:t>
            </a:r>
          </a:p>
          <a:p>
            <a:pPr>
              <a:buNone/>
            </a:pPr>
            <a:r>
              <a:rPr lang="pt-PT" sz="1400" dirty="0">
                <a:hlinkClick r:id="rId2"/>
              </a:rPr>
              <a:t>http://en.wikipedia.org/wiki/Robert_Cialdini#6_key_principles_of_persuasion_by_Robert_Cialdini</a:t>
            </a:r>
            <a:endParaRPr lang="pt-PT" sz="1400" dirty="0"/>
          </a:p>
          <a:p>
            <a:pPr>
              <a:buNone/>
            </a:pPr>
            <a:endParaRPr lang="pt-PT" sz="1400" dirty="0"/>
          </a:p>
          <a:p>
            <a:pPr>
              <a:buNone/>
            </a:pPr>
            <a:r>
              <a:rPr lang="en-US" dirty="0" err="1"/>
              <a:t>Coloquem</a:t>
            </a:r>
            <a:r>
              <a:rPr lang="en-US" dirty="0"/>
              <a:t> </a:t>
            </a:r>
            <a:r>
              <a:rPr lang="en-US" dirty="0" err="1"/>
              <a:t>nomes</a:t>
            </a:r>
            <a:r>
              <a:rPr lang="en-US" dirty="0"/>
              <a:t> de profs para </a:t>
            </a:r>
            <a:r>
              <a:rPr lang="en-US" dirty="0" err="1"/>
              <a:t>mostrar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contactaram</a:t>
            </a:r>
            <a:r>
              <a:rPr lang="en-US" dirty="0"/>
              <a:t> e se </a:t>
            </a:r>
            <a:r>
              <a:rPr lang="en-US" dirty="0" err="1"/>
              <a:t>mostraram</a:t>
            </a:r>
            <a:r>
              <a:rPr lang="en-US" dirty="0"/>
              <a:t> </a:t>
            </a:r>
            <a:r>
              <a:rPr lang="en-US" dirty="0" err="1"/>
              <a:t>interessadas</a:t>
            </a:r>
            <a:r>
              <a:rPr lang="en-US" dirty="0"/>
              <a:t> -&gt; principio da </a:t>
            </a:r>
            <a:r>
              <a:rPr lang="en-US" dirty="0" err="1"/>
              <a:t>conformidade</a:t>
            </a:r>
            <a:r>
              <a:rPr lang="en-US" dirty="0"/>
              <a:t> (se </a:t>
            </a:r>
            <a:r>
              <a:rPr lang="en-US" dirty="0" err="1"/>
              <a:t>várias</a:t>
            </a:r>
            <a:r>
              <a:rPr lang="en-US" dirty="0"/>
              <a:t> </a:t>
            </a:r>
            <a:r>
              <a:rPr lang="en-US" dirty="0" err="1"/>
              <a:t>pessoas</a:t>
            </a:r>
            <a:r>
              <a:rPr lang="en-US" dirty="0"/>
              <a:t> de </a:t>
            </a:r>
            <a:r>
              <a:rPr lang="en-US" dirty="0" err="1"/>
              <a:t>renome</a:t>
            </a:r>
            <a:r>
              <a:rPr lang="en-US" dirty="0"/>
              <a:t> </a:t>
            </a:r>
            <a:r>
              <a:rPr lang="en-US" dirty="0" err="1"/>
              <a:t>acharam</a:t>
            </a:r>
            <a:r>
              <a:rPr lang="en-US" dirty="0"/>
              <a:t> </a:t>
            </a:r>
            <a:r>
              <a:rPr lang="en-US" dirty="0" err="1"/>
              <a:t>interessante</a:t>
            </a:r>
            <a:r>
              <a:rPr lang="en-US" dirty="0"/>
              <a:t>, </a:t>
            </a:r>
            <a:r>
              <a:rPr lang="en-US" dirty="0" err="1"/>
              <a:t>então</a:t>
            </a:r>
            <a:r>
              <a:rPr lang="en-US" dirty="0"/>
              <a:t> é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deve</a:t>
            </a:r>
            <a:r>
              <a:rPr lang="en-US" dirty="0"/>
              <a:t> ser)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escrevam</a:t>
            </a:r>
            <a:r>
              <a:rPr lang="en-US" dirty="0"/>
              <a:t> “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acho</a:t>
            </a:r>
            <a:r>
              <a:rPr lang="en-US" dirty="0"/>
              <a:t>/</a:t>
            </a:r>
            <a:r>
              <a:rPr lang="en-US" dirty="0" err="1"/>
              <a:t>penso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” </a:t>
            </a:r>
            <a:r>
              <a:rPr lang="en-US" dirty="0" err="1"/>
              <a:t>Afirmem</a:t>
            </a:r>
            <a:r>
              <a:rPr lang="en-US" dirty="0"/>
              <a:t> </a:t>
            </a:r>
            <a:r>
              <a:rPr lang="en-US" dirty="0" err="1"/>
              <a:t>sempre</a:t>
            </a:r>
            <a:r>
              <a:rPr lang="en-US" dirty="0"/>
              <a:t>, </a:t>
            </a:r>
            <a:r>
              <a:rPr lang="en-US" dirty="0" err="1"/>
              <a:t>há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mostrar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estão</a:t>
            </a:r>
            <a:r>
              <a:rPr lang="en-US" dirty="0"/>
              <a:t> </a:t>
            </a:r>
            <a:r>
              <a:rPr lang="en-US" dirty="0" err="1"/>
              <a:t>confiantes</a:t>
            </a:r>
            <a:r>
              <a:rPr lang="en-US" dirty="0"/>
              <a:t> no </a:t>
            </a:r>
            <a:r>
              <a:rPr lang="en-US" dirty="0" err="1"/>
              <a:t>vosso</a:t>
            </a:r>
            <a:r>
              <a:rPr lang="en-US" dirty="0"/>
              <a:t> </a:t>
            </a:r>
            <a:r>
              <a:rPr lang="en-US" dirty="0" err="1"/>
              <a:t>conhecimento</a:t>
            </a:r>
            <a:r>
              <a:rPr lang="en-US" dirty="0"/>
              <a:t> (principio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autoridade</a:t>
            </a:r>
            <a:r>
              <a:rPr lang="en-US" dirty="0"/>
              <a:t>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“Personal statement / </a:t>
            </a:r>
            <a:br>
              <a:rPr lang="en-US" dirty="0"/>
            </a:br>
            <a:r>
              <a:rPr lang="en-US" dirty="0"/>
              <a:t>motivation letter”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PT" dirty="0"/>
              <a:t>A vossa oportunidade para se darem a conhecer.</a:t>
            </a:r>
          </a:p>
          <a:p>
            <a:pPr>
              <a:buNone/>
            </a:pPr>
            <a:r>
              <a:rPr lang="pt-PT" dirty="0"/>
              <a:t>Um pouco do vosso percurso, mas também algo pessoal que vos torna únicos.</a:t>
            </a:r>
          </a:p>
          <a:p>
            <a:pPr>
              <a:buNone/>
            </a:pPr>
            <a:r>
              <a:rPr lang="pt-PT" dirty="0"/>
              <a:t>Deixem a humildade à porta. Hoje vocês são os </a:t>
            </a:r>
            <a:r>
              <a:rPr lang="pt-PT" u="sng" dirty="0"/>
              <a:t>melhores e únicos</a:t>
            </a:r>
            <a:r>
              <a:rPr lang="pt-PT" dirty="0"/>
              <a:t> capacitados para estudar x.</a:t>
            </a:r>
          </a:p>
          <a:p>
            <a:pPr>
              <a:buNone/>
            </a:pPr>
            <a:endParaRPr lang="pt-PT" dirty="0"/>
          </a:p>
          <a:p>
            <a:pPr>
              <a:buNone/>
            </a:pPr>
            <a:r>
              <a:rPr lang="pt-PT" dirty="0"/>
              <a:t>Porquê que querem estudar x</a:t>
            </a:r>
          </a:p>
          <a:p>
            <a:pPr>
              <a:buNone/>
            </a:pPr>
            <a:endParaRPr lang="pt-PT" u="sng" dirty="0"/>
          </a:p>
          <a:p>
            <a:pPr>
              <a:buNone/>
            </a:pPr>
            <a:r>
              <a:rPr lang="pt-PT" u="sng" dirty="0"/>
              <a:t>Porquê aquela universidade/país especificamente. </a:t>
            </a:r>
            <a:r>
              <a:rPr lang="pt-PT" dirty="0" err="1"/>
              <a:t>Ninguem</a:t>
            </a:r>
            <a:r>
              <a:rPr lang="pt-PT" dirty="0"/>
              <a:t> quer ser uma opção “tanto faz” ou 2ª escolha.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1164</Words>
  <Application>Microsoft Office PowerPoint</Application>
  <PresentationFormat>Widescreen</PresentationFormat>
  <Paragraphs>127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Tema do Office</vt:lpstr>
      <vt:lpstr>Training periods</vt:lpstr>
      <vt:lpstr>Training Winter Break</vt:lpstr>
      <vt:lpstr>PowerPoint Presentation</vt:lpstr>
      <vt:lpstr>Long training periods</vt:lpstr>
      <vt:lpstr>NOVA Environmental Engineering Network a sample</vt:lpstr>
      <vt:lpstr>Marketing pessoal</vt:lpstr>
      <vt:lpstr>PowerPoint Presentation</vt:lpstr>
      <vt:lpstr>CVs</vt:lpstr>
      <vt:lpstr>CVs</vt:lpstr>
      <vt:lpstr>CVs</vt:lpstr>
      <vt:lpstr>CVs</vt:lpstr>
      <vt:lpstr>CVs</vt:lpstr>
      <vt:lpstr>CVs</vt:lpstr>
      <vt:lpstr>CVs</vt:lpstr>
      <vt:lpstr>CVs</vt:lpstr>
      <vt:lpstr>CVs</vt:lpstr>
      <vt:lpstr>Bolsas de estudo  e outras oportunidades</vt:lpstr>
      <vt:lpstr>Bolsas de estudo  e outras oportunidades</vt:lpstr>
      <vt:lpstr>Bolsas de estudo  e outras oportunidades</vt:lpstr>
      <vt:lpstr>“Work/research plan”</vt:lpstr>
      <vt:lpstr>“Personal statement /  motivation letter”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periods</dc:title>
  <dc:creator>Antonio Camara</dc:creator>
  <cp:lastModifiedBy>Brandkey Digital Lda</cp:lastModifiedBy>
  <cp:revision>6</cp:revision>
  <dcterms:created xsi:type="dcterms:W3CDTF">2019-10-24T08:54:43Z</dcterms:created>
  <dcterms:modified xsi:type="dcterms:W3CDTF">2021-11-08T20:33:23Z</dcterms:modified>
</cp:coreProperties>
</file>