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Bebas Neue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font" Target="fonts/BebasNeue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e809c9c2b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g1e809c9c2b8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4a9f3ead6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g24a9f3ead62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e809c9c2b8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e809c9c2b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e809c9c2b8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e809c9c2b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e809c9c2b8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e809c9c2b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e809c9c2b8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e809c9c2b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e809c9c2b8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e809c9c2b8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83c0fc177e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83c0fc177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e809c9c2b8_0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e809c9c2b8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e809c9c2b8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e809c9c2b8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e831fc5641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e831fc564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e831fc564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1e831fc5641_1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pic>
        <p:nvPicPr>
          <p:cNvPr descr="Chart&#10;&#10;Description automatically generated with low confidence"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6575492"/>
            <a:ext cx="12192000" cy="2898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" id="12" name="Google Shape;12;p1"/>
          <p:cNvPicPr preferRelativeResize="0"/>
          <p:nvPr/>
        </p:nvPicPr>
        <p:blipFill rotWithShape="1">
          <a:blip r:embed="rId2">
            <a:alphaModFix/>
          </a:blip>
          <a:srcRect b="18375" l="0" r="0" t="0"/>
          <a:stretch/>
        </p:blipFill>
        <p:spPr>
          <a:xfrm>
            <a:off x="10778247" y="5398591"/>
            <a:ext cx="1239155" cy="99751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hyperlink" Target="http://drive.google.com/file/d/13I2XNnebJSxKh5GrHS1azyXo_JrcZh8r/view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9.jpg"/><Relationship Id="rId5" Type="http://schemas.openxmlformats.org/officeDocument/2006/relationships/image" Target="../media/image30.jpg"/><Relationship Id="rId6" Type="http://schemas.openxmlformats.org/officeDocument/2006/relationships/image" Target="../media/image26.jpg"/><Relationship Id="rId7" Type="http://schemas.openxmlformats.org/officeDocument/2006/relationships/image" Target="../media/image2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5.jpg"/><Relationship Id="rId5" Type="http://schemas.openxmlformats.org/officeDocument/2006/relationships/image" Target="../media/image20.jpg"/><Relationship Id="rId6" Type="http://schemas.openxmlformats.org/officeDocument/2006/relationships/image" Target="../media/image2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jp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8.jp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8.jpg"/><Relationship Id="rId5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3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21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7.png"/><Relationship Id="rId8" Type="http://schemas.openxmlformats.org/officeDocument/2006/relationships/image" Target="../media/image3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32.jpg"/><Relationship Id="rId5" Type="http://schemas.openxmlformats.org/officeDocument/2006/relationships/image" Target="../media/image34.jpg"/><Relationship Id="rId6" Type="http://schemas.openxmlformats.org/officeDocument/2006/relationships/image" Target="../media/image35.jpg"/><Relationship Id="rId7" Type="http://schemas.openxmlformats.org/officeDocument/2006/relationships/image" Target="../media/image3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hyperlink" Target="http://drive.google.com/file/d/1d7T0XgVnyOQrrEo8KxNgH-QSOdcYg0FV/view" TargetMode="External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10294374" y="4680155"/>
            <a:ext cx="1828800" cy="166165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" name="Google Shape;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8586" y="1150080"/>
            <a:ext cx="6714827" cy="183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7723" y="4604194"/>
            <a:ext cx="1296554" cy="1442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800" y="264225"/>
            <a:ext cx="1875101" cy="7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5" title="Vídeo comercial do kruka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9450" y="872850"/>
            <a:ext cx="6553105" cy="49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" name="Google Shape;4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 rotWithShape="1">
          <a:blip r:embed="rId4">
            <a:alphaModFix/>
          </a:blip>
          <a:srcRect b="8941" l="1550" r="1550" t="0"/>
          <a:stretch/>
        </p:blipFill>
        <p:spPr>
          <a:xfrm>
            <a:off x="6403271" y="1482000"/>
            <a:ext cx="3878052" cy="22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 rotWithShape="1">
          <a:blip r:embed="rId5">
            <a:alphaModFix/>
          </a:blip>
          <a:srcRect b="0" l="3379" r="15975" t="14192"/>
          <a:stretch/>
        </p:blipFill>
        <p:spPr>
          <a:xfrm>
            <a:off x="1910875" y="1482000"/>
            <a:ext cx="3638973" cy="22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6"/>
          <p:cNvPicPr preferRelativeResize="0"/>
          <p:nvPr/>
        </p:nvPicPr>
        <p:blipFill rotWithShape="1">
          <a:blip r:embed="rId6">
            <a:alphaModFix/>
          </a:blip>
          <a:srcRect b="6910" l="13830" r="0" t="6919"/>
          <a:stretch/>
        </p:blipFill>
        <p:spPr>
          <a:xfrm>
            <a:off x="1910875" y="4304925"/>
            <a:ext cx="3526277" cy="20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6"/>
          <p:cNvPicPr preferRelativeResize="0"/>
          <p:nvPr/>
        </p:nvPicPr>
        <p:blipFill rotWithShape="1">
          <a:blip r:embed="rId7">
            <a:alphaModFix/>
          </a:blip>
          <a:srcRect b="7613" l="0" r="0" t="322"/>
          <a:stretch/>
        </p:blipFill>
        <p:spPr>
          <a:xfrm>
            <a:off x="6755037" y="4304925"/>
            <a:ext cx="3526277" cy="20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6"/>
          <p:cNvSpPr txBox="1"/>
          <p:nvPr/>
        </p:nvSpPr>
        <p:spPr>
          <a:xfrm>
            <a:off x="-267876" y="897003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1" lang="pt-PT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Funcionalidades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7"/>
          <p:cNvPicPr preferRelativeResize="0"/>
          <p:nvPr/>
        </p:nvPicPr>
        <p:blipFill rotWithShape="1">
          <a:blip r:embed="rId4">
            <a:alphaModFix/>
          </a:blip>
          <a:srcRect b="0" l="7037" r="0" t="0"/>
          <a:stretch/>
        </p:blipFill>
        <p:spPr>
          <a:xfrm>
            <a:off x="1174575" y="1739875"/>
            <a:ext cx="4258074" cy="337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8275" y="913987"/>
            <a:ext cx="3065375" cy="209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0379" y="3141639"/>
            <a:ext cx="4096548" cy="280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8"/>
          <p:cNvSpPr txBox="1"/>
          <p:nvPr/>
        </p:nvSpPr>
        <p:spPr>
          <a:xfrm>
            <a:off x="-141251" y="897003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1" lang="pt-PT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Funcionalidades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" name="Google Shape;66;p8"/>
          <p:cNvPicPr preferRelativeResize="0"/>
          <p:nvPr/>
        </p:nvPicPr>
        <p:blipFill rotWithShape="1">
          <a:blip r:embed="rId4">
            <a:alphaModFix/>
          </a:blip>
          <a:srcRect b="7691" l="5508" r="5508" t="7691"/>
          <a:stretch/>
        </p:blipFill>
        <p:spPr>
          <a:xfrm>
            <a:off x="2729950" y="843037"/>
            <a:ext cx="7150351" cy="517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3700" y="1573525"/>
            <a:ext cx="6364600" cy="4353902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9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" name="Google Shape;7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9"/>
          <p:cNvSpPr txBox="1"/>
          <p:nvPr/>
        </p:nvSpPr>
        <p:spPr>
          <a:xfrm>
            <a:off x="201524" y="955677"/>
            <a:ext cx="12192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Finalidade/História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0"/>
          <p:cNvPicPr preferRelativeResize="0"/>
          <p:nvPr/>
        </p:nvPicPr>
        <p:blipFill rotWithShape="1">
          <a:blip r:embed="rId3">
            <a:alphaModFix/>
          </a:blip>
          <a:srcRect b="14893" l="0" r="0" t="0"/>
          <a:stretch/>
        </p:blipFill>
        <p:spPr>
          <a:xfrm>
            <a:off x="1107850" y="1478550"/>
            <a:ext cx="4762500" cy="405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0"/>
          <p:cNvPicPr preferRelativeResize="0"/>
          <p:nvPr/>
        </p:nvPicPr>
        <p:blipFill rotWithShape="1">
          <a:blip r:embed="rId4">
            <a:alphaModFix/>
          </a:blip>
          <a:srcRect b="28517" l="0" r="0" t="31305"/>
          <a:stretch/>
        </p:blipFill>
        <p:spPr>
          <a:xfrm>
            <a:off x="6563950" y="2813288"/>
            <a:ext cx="4762500" cy="19134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0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0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Logotipo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1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Logotipo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00" y="1693125"/>
            <a:ext cx="7467576" cy="420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5">
            <a:alphaModFix/>
          </a:blip>
          <a:srcRect b="27358" l="38679" r="30546" t="23734"/>
          <a:stretch/>
        </p:blipFill>
        <p:spPr>
          <a:xfrm>
            <a:off x="8752475" y="2378325"/>
            <a:ext cx="2595427" cy="232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2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Canva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2"/>
          <p:cNvPicPr preferRelativeResize="0"/>
          <p:nvPr/>
        </p:nvPicPr>
        <p:blipFill rotWithShape="1">
          <a:blip r:embed="rId4">
            <a:alphaModFix/>
          </a:blip>
          <a:srcRect b="21501" l="29918" r="0" t="13912"/>
          <a:stretch/>
        </p:blipFill>
        <p:spPr>
          <a:xfrm>
            <a:off x="5888500" y="625150"/>
            <a:ext cx="5535199" cy="286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2"/>
          <p:cNvPicPr preferRelativeResize="0"/>
          <p:nvPr/>
        </p:nvPicPr>
        <p:blipFill rotWithShape="1">
          <a:blip r:embed="rId5">
            <a:alphaModFix/>
          </a:blip>
          <a:srcRect b="6280" l="0" r="0" t="9756"/>
          <a:stretch/>
        </p:blipFill>
        <p:spPr>
          <a:xfrm>
            <a:off x="356600" y="1761900"/>
            <a:ext cx="5297450" cy="250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8501" y="3777284"/>
            <a:ext cx="4591150" cy="2581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3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Criatividade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4">
            <a:alphaModFix/>
          </a:blip>
          <a:srcRect b="12361" l="11091" r="13918" t="5341"/>
          <a:stretch/>
        </p:blipFill>
        <p:spPr>
          <a:xfrm>
            <a:off x="5505150" y="1213950"/>
            <a:ext cx="5779574" cy="3968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049" y="2725475"/>
            <a:ext cx="4511074" cy="2537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4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Criatividade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4">
            <a:alphaModFix/>
          </a:blip>
          <a:srcRect b="8958" l="11643" r="11651" t="0"/>
          <a:stretch/>
        </p:blipFill>
        <p:spPr>
          <a:xfrm>
            <a:off x="3039351" y="1639150"/>
            <a:ext cx="5698752" cy="3804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5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Protótipo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1700" y="3176125"/>
            <a:ext cx="1283450" cy="1599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600" y="2815200"/>
            <a:ext cx="1393125" cy="139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5325" y="1315574"/>
            <a:ext cx="2979250" cy="399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50800" y="1583700"/>
            <a:ext cx="1283439" cy="123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49048" y="1315576"/>
            <a:ext cx="3313499" cy="3899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6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Potencial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7437" y="883524"/>
            <a:ext cx="3791427" cy="259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4325" y="883524"/>
            <a:ext cx="3791442" cy="259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4055" y="3760037"/>
            <a:ext cx="3858621" cy="263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46875" y="3734726"/>
            <a:ext cx="3932549" cy="269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"/>
          <p:cNvSpPr txBox="1"/>
          <p:nvPr/>
        </p:nvSpPr>
        <p:spPr>
          <a:xfrm>
            <a:off x="-362600" y="84075"/>
            <a:ext cx="331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00" y="222025"/>
            <a:ext cx="1875101" cy="7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/>
          <p:nvPr/>
        </p:nvSpPr>
        <p:spPr>
          <a:xfrm>
            <a:off x="201524" y="95567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Próximos passos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250249" y="1790003"/>
            <a:ext cx="12192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Desenvolver a funcionalidades do kruka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Desenvolver a APP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Aprimorar o design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Encaixar todas as funcionalidades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pt-P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Estudo de mercado e plano de negócio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800" y="264225"/>
            <a:ext cx="1875101" cy="7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 title="kruka (2)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7775" y="1105337"/>
            <a:ext cx="6196450" cy="464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/>
          <p:nvPr/>
        </p:nvSpPr>
        <p:spPr>
          <a:xfrm>
            <a:off x="-109538" y="42531"/>
            <a:ext cx="12411075" cy="6858000"/>
          </a:xfrm>
          <a:prstGeom prst="rect">
            <a:avLst/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636005" y="987427"/>
            <a:ext cx="7069720" cy="605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CC4"/>
              </a:buClr>
              <a:buSzPts val="7200"/>
              <a:buFont typeface="Bebas Neue"/>
              <a:buNone/>
            </a:pPr>
            <a:r>
              <a:t/>
            </a:r>
            <a:endParaRPr b="0" baseline="30000" i="0" sz="7200" u="none" cap="none" strike="noStrike">
              <a:solidFill>
                <a:srgbClr val="FFFFCC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3700131" y="1772094"/>
            <a:ext cx="18473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9"/>
          <p:cNvSpPr txBox="1"/>
          <p:nvPr/>
        </p:nvSpPr>
        <p:spPr>
          <a:xfrm>
            <a:off x="1020725" y="1753275"/>
            <a:ext cx="7910624" cy="748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2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Escola de Bits e Átomos</a:t>
            </a:r>
            <a:endParaRPr/>
          </a:p>
        </p:txBody>
      </p:sp>
      <p:pic>
        <p:nvPicPr>
          <p:cNvPr id="165" name="Google Shape;16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9224" y="6679168"/>
            <a:ext cx="4722777" cy="17883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>
            <p:ph type="title"/>
          </p:nvPr>
        </p:nvSpPr>
        <p:spPr>
          <a:xfrm>
            <a:off x="838200" y="516193"/>
            <a:ext cx="10515600" cy="59141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pt-PT" sz="3200">
                <a:solidFill>
                  <a:schemeClr val="dk1"/>
                </a:solidFill>
              </a:rPr>
              <a:t>GRUPO </a:t>
            </a:r>
            <a:r>
              <a:rPr lang="pt-PT" sz="3200"/>
              <a:t>1</a:t>
            </a:r>
            <a:br>
              <a:rPr lang="pt-PT" sz="6700">
                <a:solidFill>
                  <a:schemeClr val="dk1"/>
                </a:solidFill>
              </a:rPr>
            </a:br>
            <a:r>
              <a:rPr lang="pt-PT" sz="6700">
                <a:solidFill>
                  <a:schemeClr val="dk1"/>
                </a:solidFill>
              </a:rPr>
              <a:t>“</a:t>
            </a:r>
            <a:r>
              <a:rPr b="1" lang="pt-PT" sz="6700"/>
              <a:t>kruka</a:t>
            </a:r>
            <a:r>
              <a:rPr lang="pt-PT" sz="6700">
                <a:solidFill>
                  <a:schemeClr val="dk1"/>
                </a:solidFill>
              </a:rPr>
              <a:t>”</a:t>
            </a:r>
            <a:br>
              <a:rPr b="1" lang="pt-PT" sz="2800">
                <a:solidFill>
                  <a:schemeClr val="dk1"/>
                </a:solidFill>
              </a:rPr>
            </a:br>
            <a:br>
              <a:rPr b="1" lang="pt-PT" sz="2800">
                <a:solidFill>
                  <a:schemeClr val="dk1"/>
                </a:solidFill>
              </a:rPr>
            </a:br>
            <a:r>
              <a:rPr lang="pt-PT" sz="1800"/>
              <a:t>Daniel R</a:t>
            </a:r>
            <a:r>
              <a:rPr lang="pt-PT" sz="1800"/>
              <a:t>odrigues</a:t>
            </a:r>
            <a:r>
              <a:rPr lang="pt-PT" sz="1800"/>
              <a:t> </a:t>
            </a:r>
            <a:br>
              <a:rPr lang="pt-PT" sz="1800">
                <a:solidFill>
                  <a:schemeClr val="dk1"/>
                </a:solidFill>
              </a:rPr>
            </a:br>
            <a:r>
              <a:rPr lang="pt-PT" sz="1800"/>
              <a:t>Luana  Ariadny</a:t>
            </a:r>
            <a:br>
              <a:rPr lang="pt-PT" sz="1800">
                <a:solidFill>
                  <a:schemeClr val="dk1"/>
                </a:solidFill>
              </a:rPr>
            </a:br>
            <a:r>
              <a:rPr lang="pt-PT" sz="1800">
                <a:solidFill>
                  <a:schemeClr val="dk1"/>
                </a:solidFill>
              </a:rPr>
              <a:t>Yuri Souza</a:t>
            </a:r>
            <a:br>
              <a:rPr lang="pt-PT" sz="1800">
                <a:solidFill>
                  <a:schemeClr val="dk1"/>
                </a:solidFill>
              </a:rPr>
            </a:br>
            <a:r>
              <a:rPr lang="pt-PT" sz="1800"/>
              <a:t>Henrique Negri</a:t>
            </a:r>
            <a:endParaRPr sz="1800"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77777"/>
              <a:buFont typeface="Calibri"/>
              <a:buNone/>
            </a:pPr>
            <a:r>
              <a:rPr lang="pt-PT" sz="1800"/>
              <a:t>João Pequeno</a:t>
            </a:r>
            <a:br>
              <a:rPr lang="pt-PT" sz="1800">
                <a:solidFill>
                  <a:schemeClr val="dk1"/>
                </a:solidFill>
              </a:rPr>
            </a:br>
            <a:br>
              <a:rPr lang="pt-PT" sz="1800">
                <a:solidFill>
                  <a:schemeClr val="dk1"/>
                </a:solidFill>
              </a:rPr>
            </a:br>
            <a:r>
              <a:rPr lang="pt-PT" sz="1800"/>
              <a:t>30/09/2023</a:t>
            </a:r>
            <a:endParaRPr sz="3600"/>
          </a:p>
        </p:txBody>
      </p:sp>
      <p:sp>
        <p:nvSpPr>
          <p:cNvPr id="167" name="Google Shape;167;p19"/>
          <p:cNvSpPr/>
          <p:nvPr/>
        </p:nvSpPr>
        <p:spPr>
          <a:xfrm>
            <a:off x="10294374" y="4680155"/>
            <a:ext cx="1828800" cy="166165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