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49140-62FE-6B02-1249-441106E23C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9397E3-7B51-E3DE-19AB-DF7EB105FB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9F8A9-6DEA-9DA8-6A4D-B14B53E3F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B34-FAD4-4B65-BC64-7140CDD9795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7CD0F-53E5-FB15-B1B1-595B7542D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2ABDC-7EF2-B95C-7454-79E620857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9C16-F14B-441A-AE98-828DA6A1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765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0343C-D5B0-AA58-E33E-297149D13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983AD-8264-B4C5-93F9-05157297B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167DF5-109B-09AB-9D88-C89BDD5D7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B34-FAD4-4B65-BC64-7140CDD9795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5B263-E626-917B-E8E1-302044111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02D78-CA65-A026-2DF8-9A2308DE4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9C16-F14B-441A-AE98-828DA6A1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876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B68E4-6F69-8FFD-3793-AA74BFDE0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A8A21D-D82B-BEB9-D109-84CEF08EC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E58DB9-74C3-5996-820A-D5C4F9576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B34-FAD4-4B65-BC64-7140CDD9795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FCD18D-6515-C442-03F5-982A1CFD0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65187-0712-FC45-837B-010AC5B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9C16-F14B-441A-AE98-828DA6A1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558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55021-FB8E-9DE1-4D74-6E0D89BD6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6D530-F898-8DDD-DF5E-3BB191BFEE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89103E-ECE6-932A-5380-8324001763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D7342-B949-4078-80AC-A2DB8A034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B34-FAD4-4B65-BC64-7140CDD9795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0E89A-400F-0907-C6A2-DCE590178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EA4909-C33D-BBCB-9EAC-79F74F8A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9C16-F14B-441A-AE98-828DA6A1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410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7BEF4-2342-A321-759D-273881872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043125-F76D-8549-2C8C-D43805CB93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CA4CEB-1CE1-2DE8-841D-3F250EB239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272BD8-8902-E607-436B-B1CFB307C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C6447A-8608-59D7-435A-BD71031721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2AAE34-368B-6BCE-AD82-380FC8BB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B34-FAD4-4B65-BC64-7140CDD9795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FD4E4A-A261-CB54-14A0-C6E571F4D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2CB2E2-B03C-42F5-8270-20BD3B603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9C16-F14B-441A-AE98-828DA6A1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20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D9EA0-AE7E-0157-9277-35238DDA0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9C1FFA-E7CC-B1EF-0027-34ADFF24E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B34-FAD4-4B65-BC64-7140CDD9795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65DCBE-899F-5A76-AC47-3E94E117C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56B278-795C-281B-C000-DF2716DFE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9C16-F14B-441A-AE98-828DA6A1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14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73CF5A-195D-C44C-845E-C1EE669D8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B34-FAD4-4B65-BC64-7140CDD9795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B64D76-C966-A817-7AE1-1FCDCDC34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749978-E28C-4BE6-C654-0267C7CDF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9C16-F14B-441A-AE98-828DA6A1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714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5D43E-324A-CCD0-810C-53F07152D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21515-E27F-7B1E-A872-1B3F21010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6C9FA-64E2-A91D-B8B1-432A05BD79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59FBB2-3B26-6DE9-34E8-20AE688EA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B34-FAD4-4B65-BC64-7140CDD9795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4578F3-AF7B-B687-5E4C-342F9B35B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CA6B03-A6D5-A18B-E646-E1D54251E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9C16-F14B-441A-AE98-828DA6A1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31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2B74E-EF26-D75F-7EB6-13D892F47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80F9F1-B893-C4BB-11D2-4997151A14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1D3049-B10B-1D35-BA7E-EFDEAE5C72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6BDE8E-848B-E7E7-E164-B3B3061C6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B34-FAD4-4B65-BC64-7140CDD9795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84BC0C-ACF3-B2DF-A4B8-B11E1835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1DAD7A-A1CA-C1B7-E957-FAAA17E60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9C16-F14B-441A-AE98-828DA6A1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743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0E13F-81FD-101B-1CD9-5581FB6E0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C4A066-844E-AF93-621B-F58F64427B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B7F81E-D2C8-A18E-4967-9557BC9B6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B34-FAD4-4B65-BC64-7140CDD9795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5892B-D5E5-B59F-70B2-76357EBD4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49A81-D557-952D-BFED-2E9CEAE8A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9C16-F14B-441A-AE98-828DA6A1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52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B17354-8DB5-A46D-6C4F-67B3D39D4B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C3EF64-64D1-DDFD-2A0A-C7FA062CA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09D52-AD6B-AC68-953E-C5AD5B35A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B34-FAD4-4B65-BC64-7140CDD9795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64F802-30CD-09DF-A6D8-A88AC37A6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919A4-AAB7-5FF0-1664-702830236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19C16-F14B-441A-AE98-828DA6A1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160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01DF41-6CAE-A82F-20C4-30B56051D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F6BF85-8125-454C-BCCB-E3AF24394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100E0-A56D-B005-0071-D65FF3FFB2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98B34-FAD4-4B65-BC64-7140CDD9795F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C7FE7-C9F6-8FAF-7142-5F52D91AE9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BD0CD-F466-CECD-F73A-252B808115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19C16-F14B-441A-AE98-828DA6A1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041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968575-9E83-319A-E488-6AB32097F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Career management in environmental engineering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CBBAE1F-9C5E-7A64-1B33-16064DADF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98852"/>
            <a:ext cx="5157787" cy="823912"/>
          </a:xfrm>
        </p:spPr>
        <p:txBody>
          <a:bodyPr/>
          <a:lstStyle/>
          <a:p>
            <a:r>
              <a:rPr lang="en-US" dirty="0"/>
              <a:t>Stages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A608820-4909-7466-8CEA-8501594DB1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06496"/>
            <a:ext cx="5157787" cy="368458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Engineer/Developer/Consultant/Junior Creator Researcher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Product/Project Manager/Creator/Researcher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Principal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Director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Founder/CEO/COO/CTO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E73E887-1CE4-6C5E-6436-21F3615688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298852"/>
            <a:ext cx="5183188" cy="823912"/>
          </a:xfrm>
        </p:spPr>
        <p:txBody>
          <a:bodyPr/>
          <a:lstStyle/>
          <a:p>
            <a:r>
              <a:rPr lang="en-US" dirty="0"/>
              <a:t>Requirements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27EAACB-352A-DA25-59F4-32D14AD05F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2211211"/>
            <a:ext cx="5183188" cy="368458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Formal and informal education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Stack of tools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Portfolio (projects documented- reports, drawings, videos, software/hardware developments, intellectual property- patents, copyrights, papers as prior art, management record, companies created)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Completion of assignments/interviews</a:t>
            </a:r>
          </a:p>
        </p:txBody>
      </p:sp>
    </p:spTree>
    <p:extLst>
      <p:ext uri="{BB962C8B-B14F-4D97-AF65-F5344CB8AC3E}">
        <p14:creationId xmlns:p14="http://schemas.microsoft.com/office/powerpoint/2010/main" val="740396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77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Career management in environmental engineering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management in environmental engineering</dc:title>
  <dc:creator>António Camara</dc:creator>
  <cp:lastModifiedBy>António Camara</cp:lastModifiedBy>
  <cp:revision>1</cp:revision>
  <dcterms:created xsi:type="dcterms:W3CDTF">2023-10-31T10:20:26Z</dcterms:created>
  <dcterms:modified xsi:type="dcterms:W3CDTF">2023-10-31T10:29:29Z</dcterms:modified>
</cp:coreProperties>
</file>