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0"/>
  </p:notesMasterIdLst>
  <p:sldIdLst>
    <p:sldId id="390" r:id="rId3"/>
    <p:sldId id="470" r:id="rId4"/>
    <p:sldId id="494" r:id="rId5"/>
    <p:sldId id="458" r:id="rId6"/>
    <p:sldId id="495" r:id="rId7"/>
    <p:sldId id="392" r:id="rId8"/>
    <p:sldId id="388" r:id="rId9"/>
    <p:sldId id="391" r:id="rId10"/>
    <p:sldId id="393" r:id="rId11"/>
    <p:sldId id="426" r:id="rId12"/>
    <p:sldId id="427" r:id="rId13"/>
    <p:sldId id="455" r:id="rId14"/>
    <p:sldId id="462" r:id="rId15"/>
    <p:sldId id="463" r:id="rId16"/>
    <p:sldId id="499" r:id="rId17"/>
    <p:sldId id="500" r:id="rId18"/>
    <p:sldId id="501" r:id="rId19"/>
    <p:sldId id="469" r:id="rId20"/>
    <p:sldId id="472" r:id="rId21"/>
    <p:sldId id="473" r:id="rId22"/>
    <p:sldId id="482" r:id="rId23"/>
    <p:sldId id="487" r:id="rId24"/>
    <p:sldId id="485" r:id="rId25"/>
    <p:sldId id="488" r:id="rId26"/>
    <p:sldId id="491" r:id="rId27"/>
    <p:sldId id="483" r:id="rId28"/>
    <p:sldId id="484" r:id="rId29"/>
  </p:sldIdLst>
  <p:sldSz cx="12192000" cy="6858000"/>
  <p:notesSz cx="6858000" cy="9144000"/>
  <p:defaultTex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53" autoAdjust="0"/>
    <p:restoredTop sz="94660"/>
  </p:normalViewPr>
  <p:slideViewPr>
    <p:cSldViewPr snapToGrid="0">
      <p:cViewPr varScale="1">
        <p:scale>
          <a:sx n="78" d="100"/>
          <a:sy n="78" d="100"/>
        </p:scale>
        <p:origin x="888" y="62"/>
      </p:cViewPr>
      <p:guideLst/>
    </p:cSldViewPr>
  </p:slideViewPr>
  <p:notesTextViewPr>
    <p:cViewPr>
      <p:scale>
        <a:sx n="1" d="1"/>
        <a:sy n="1" d="1"/>
      </p:scale>
      <p:origin x="0" y="0"/>
    </p:cViewPr>
  </p:notesTextViewPr>
  <p:sorterViewPr>
    <p:cViewPr varScale="1">
      <p:scale>
        <a:sx n="100" d="100"/>
        <a:sy n="100" d="100"/>
      </p:scale>
      <p:origin x="0" y="-4843"/>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D4BC00A-E375-4F17-B875-D1B539BCBAE2}"/>
              </a:ext>
            </a:extLst>
          </p:cNvPr>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pt-PT" sz="1200" b="0" i="0" u="none" strike="noStrike" kern="1200" cap="none" spc="0" baseline="0">
                <a:solidFill>
                  <a:srgbClr val="000000"/>
                </a:solidFill>
                <a:uFillTx/>
                <a:latin typeface="Calibri"/>
              </a:defRPr>
            </a:lvl1pPr>
          </a:lstStyle>
          <a:p>
            <a:pPr lvl="0"/>
            <a:endParaRPr lang="pt-PT"/>
          </a:p>
        </p:txBody>
      </p:sp>
      <p:sp>
        <p:nvSpPr>
          <p:cNvPr id="3" name="Date Placeholder 2">
            <a:extLst>
              <a:ext uri="{FF2B5EF4-FFF2-40B4-BE49-F238E27FC236}">
                <a16:creationId xmlns:a16="http://schemas.microsoft.com/office/drawing/2014/main" id="{B61F6FCD-8BBE-4677-92B7-BD33BFCADC4F}"/>
              </a:ext>
            </a:extLst>
          </p:cNvPr>
          <p:cNvSpPr txBox="1">
            <a:spLocks noGrp="1"/>
          </p:cNvSpPr>
          <p:nvPr>
            <p:ph type="dt" idx="1"/>
          </p:nvPr>
        </p:nvSpPr>
        <p:spPr>
          <a:xfrm>
            <a:off x="3884608" y="0"/>
            <a:ext cx="2971800" cy="458791"/>
          </a:xfrm>
          <a:prstGeom prst="rect">
            <a:avLst/>
          </a:prstGeom>
          <a:noFill/>
          <a:ln>
            <a:noFill/>
          </a:ln>
        </p:spPr>
        <p:txBody>
          <a:bodyPr vert="horz" wrap="square" lIns="91440" tIns="45720" rIns="91440" bIns="45720" anchor="t" anchorCtr="0" compatLnSpc="1">
            <a:noAutofit/>
          </a:bodyPr>
          <a:lstStyle>
            <a:lvl1pPr marL="0" marR="0" lvl="0" indent="0" algn="r" defTabSz="914400" rtl="0" fontAlgn="auto" hangingPunct="1">
              <a:lnSpc>
                <a:spcPct val="100000"/>
              </a:lnSpc>
              <a:spcBef>
                <a:spcPts val="0"/>
              </a:spcBef>
              <a:spcAft>
                <a:spcPts val="0"/>
              </a:spcAft>
              <a:buNone/>
              <a:tabLst/>
              <a:defRPr lang="pt-PT" sz="1200" b="0" i="0" u="none" strike="noStrike" kern="1200" cap="none" spc="0" baseline="0">
                <a:solidFill>
                  <a:srgbClr val="000000"/>
                </a:solidFill>
                <a:uFillTx/>
                <a:latin typeface="Calibri"/>
              </a:defRPr>
            </a:lvl1pPr>
          </a:lstStyle>
          <a:p>
            <a:pPr lvl="0"/>
            <a:fld id="{4D4FB199-6ABB-4680-8371-2AA40373B1A7}" type="datetime1">
              <a:rPr lang="pt-PT"/>
              <a:pPr lvl="0"/>
              <a:t>15/11/2023</a:t>
            </a:fld>
            <a:endParaRPr lang="pt-PT"/>
          </a:p>
        </p:txBody>
      </p:sp>
      <p:sp>
        <p:nvSpPr>
          <p:cNvPr id="4" name="Slide Image Placeholder 3">
            <a:extLst>
              <a:ext uri="{FF2B5EF4-FFF2-40B4-BE49-F238E27FC236}">
                <a16:creationId xmlns:a16="http://schemas.microsoft.com/office/drawing/2014/main" id="{94F39C6A-4D5D-4F67-B7BD-F4B9506EF09F}"/>
              </a:ext>
            </a:extLst>
          </p:cNvPr>
          <p:cNvSpPr>
            <a:spLocks noGrp="1" noRot="1" noChangeAspect="1"/>
          </p:cNvSpPr>
          <p:nvPr>
            <p:ph type="sldImg" idx="2"/>
          </p:nvPr>
        </p:nvSpPr>
        <p:spPr>
          <a:xfrm>
            <a:off x="685800" y="1143000"/>
            <a:ext cx="5486400" cy="3086099"/>
          </a:xfrm>
          <a:prstGeom prst="rect">
            <a:avLst/>
          </a:prstGeom>
          <a:noFill/>
          <a:ln w="12701">
            <a:solidFill>
              <a:srgbClr val="000000"/>
            </a:solidFill>
            <a:prstDash val="solid"/>
          </a:ln>
        </p:spPr>
      </p:sp>
      <p:sp>
        <p:nvSpPr>
          <p:cNvPr id="5" name="Notes Placeholder 4">
            <a:extLst>
              <a:ext uri="{FF2B5EF4-FFF2-40B4-BE49-F238E27FC236}">
                <a16:creationId xmlns:a16="http://schemas.microsoft.com/office/drawing/2014/main" id="{208EC634-1BD9-4E06-BDD1-DCC368A44CE2}"/>
              </a:ext>
            </a:extLst>
          </p:cNvPr>
          <p:cNvSpPr txBox="1">
            <a:spLocks noGrp="1"/>
          </p:cNvSpPr>
          <p:nvPr>
            <p:ph type="body" sz="quarter" idx="3"/>
          </p:nvPr>
        </p:nvSpPr>
        <p:spPr>
          <a:xfrm>
            <a:off x="685800" y="4400549"/>
            <a:ext cx="5486400" cy="3600450"/>
          </a:xfrm>
          <a:prstGeom prst="rect">
            <a:avLst/>
          </a:prstGeom>
          <a:noFill/>
          <a:ln>
            <a:noFill/>
          </a:ln>
        </p:spPr>
        <p:txBody>
          <a:bodyPr vert="horz" wrap="square" lIns="91440" tIns="45720" rIns="91440" bIns="45720" anchor="t" anchorCtr="0" compatLnSpc="1">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6" name="Footer Placeholder 5">
            <a:extLst>
              <a:ext uri="{FF2B5EF4-FFF2-40B4-BE49-F238E27FC236}">
                <a16:creationId xmlns:a16="http://schemas.microsoft.com/office/drawing/2014/main" id="{AB2FAE6D-3221-4C1B-8D31-868C0CCE4DDD}"/>
              </a:ext>
            </a:extLst>
          </p:cNvPr>
          <p:cNvSpPr txBox="1">
            <a:spLocks noGrp="1"/>
          </p:cNvSpPr>
          <p:nvPr>
            <p:ph type="ftr" sz="quarter" idx="4"/>
          </p:nvPr>
        </p:nvSpPr>
        <p:spPr>
          <a:xfrm>
            <a:off x="0"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l" defTabSz="914400" rtl="0" fontAlgn="auto" hangingPunct="1">
              <a:lnSpc>
                <a:spcPct val="100000"/>
              </a:lnSpc>
              <a:spcBef>
                <a:spcPts val="0"/>
              </a:spcBef>
              <a:spcAft>
                <a:spcPts val="0"/>
              </a:spcAft>
              <a:buNone/>
              <a:tabLst/>
              <a:defRPr lang="pt-PT" sz="1200" b="0" i="0" u="none" strike="noStrike" kern="1200" cap="none" spc="0" baseline="0">
                <a:solidFill>
                  <a:srgbClr val="000000"/>
                </a:solidFill>
                <a:uFillTx/>
                <a:latin typeface="Calibri"/>
              </a:defRPr>
            </a:lvl1pPr>
          </a:lstStyle>
          <a:p>
            <a:pPr lvl="0"/>
            <a:endParaRPr lang="pt-PT"/>
          </a:p>
        </p:txBody>
      </p:sp>
      <p:sp>
        <p:nvSpPr>
          <p:cNvPr id="7" name="Slide Number Placeholder 6">
            <a:extLst>
              <a:ext uri="{FF2B5EF4-FFF2-40B4-BE49-F238E27FC236}">
                <a16:creationId xmlns:a16="http://schemas.microsoft.com/office/drawing/2014/main" id="{F3A212BF-D9EB-4675-8683-42E105A024AE}"/>
              </a:ext>
            </a:extLst>
          </p:cNvPr>
          <p:cNvSpPr txBox="1">
            <a:spLocks noGrp="1"/>
          </p:cNvSpPr>
          <p:nvPr>
            <p:ph type="sldNum" sz="quarter" idx="5"/>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r" defTabSz="914400" rtl="0" fontAlgn="auto" hangingPunct="1">
              <a:lnSpc>
                <a:spcPct val="100000"/>
              </a:lnSpc>
              <a:spcBef>
                <a:spcPts val="0"/>
              </a:spcBef>
              <a:spcAft>
                <a:spcPts val="0"/>
              </a:spcAft>
              <a:buNone/>
              <a:tabLst/>
              <a:defRPr lang="pt-PT" sz="1200" b="0" i="0" u="none" strike="noStrike" kern="1200" cap="none" spc="0" baseline="0">
                <a:solidFill>
                  <a:srgbClr val="000000"/>
                </a:solidFill>
                <a:uFillTx/>
                <a:latin typeface="Calibri"/>
              </a:defRPr>
            </a:lvl1pPr>
          </a:lstStyle>
          <a:p>
            <a:pPr lvl="0"/>
            <a:fld id="{4D9E6442-7B29-4872-B026-334423006858}" type="slidenum">
              <a:t>‹#›</a:t>
            </a:fld>
            <a:endParaRPr lang="pt-PT"/>
          </a:p>
        </p:txBody>
      </p:sp>
    </p:spTree>
    <p:extLst>
      <p:ext uri="{BB962C8B-B14F-4D97-AF65-F5344CB8AC3E}">
        <p14:creationId xmlns:p14="http://schemas.microsoft.com/office/powerpoint/2010/main" val="1073533061"/>
      </p:ext>
    </p:extLst>
  </p:cSld>
  <p:clrMap bg1="lt1" tx1="dk1" bg2="lt2" tx2="dk2" accent1="accent1" accent2="accent2" accent3="accent3" accent4="accent4" accent5="accent5" accent6="accent6" hlink="hlink" folHlink="folHlink"/>
  <p:notes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vl2pPr marL="457200" marR="0" lvl="1"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2pPr>
    <a:lvl3pPr marL="914400" marR="0" lvl="2"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3pPr>
    <a:lvl4pPr marL="1371600" marR="0" lvl="3"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4pPr>
    <a:lvl5pPr marL="1828800" marR="0" lvl="4"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14176-6C0F-480B-A04A-9C7B684E67F1}"/>
              </a:ext>
            </a:extLst>
          </p:cNvPr>
          <p:cNvSpPr txBox="1">
            <a:spLocks noGrp="1"/>
          </p:cNvSpPr>
          <p:nvPr>
            <p:ph type="ctrTitle"/>
          </p:nvPr>
        </p:nvSpPr>
        <p:spPr>
          <a:xfrm>
            <a:off x="1524003" y="1122361"/>
            <a:ext cx="9144000" cy="2387598"/>
          </a:xfrm>
        </p:spPr>
        <p:txBody>
          <a:bodyPr anchor="b" anchorCtr="1"/>
          <a:lstStyle>
            <a:lvl1pPr algn="ctr">
              <a:defRPr sz="6000"/>
            </a:lvl1pPr>
          </a:lstStyle>
          <a:p>
            <a:pPr lvl="0"/>
            <a:r>
              <a:rPr lang="en-US"/>
              <a:t>Click to edit Master title style</a:t>
            </a:r>
            <a:endParaRPr lang="pt-PT"/>
          </a:p>
        </p:txBody>
      </p:sp>
      <p:sp>
        <p:nvSpPr>
          <p:cNvPr id="3" name="Subtitle 2">
            <a:extLst>
              <a:ext uri="{FF2B5EF4-FFF2-40B4-BE49-F238E27FC236}">
                <a16:creationId xmlns:a16="http://schemas.microsoft.com/office/drawing/2014/main" id="{5FC38D10-C574-42F9-9333-E2DDA1DFE7DB}"/>
              </a:ext>
            </a:extLst>
          </p:cNvPr>
          <p:cNvSpPr txBox="1">
            <a:spLocks noGrp="1"/>
          </p:cNvSpPr>
          <p:nvPr>
            <p:ph type="subTitle" idx="1"/>
          </p:nvPr>
        </p:nvSpPr>
        <p:spPr>
          <a:xfrm>
            <a:off x="1524003" y="3602041"/>
            <a:ext cx="9144000" cy="1655758"/>
          </a:xfrm>
        </p:spPr>
        <p:txBody>
          <a:bodyPr anchorCtr="1"/>
          <a:lstStyle>
            <a:lvl1pPr marL="0" indent="0" algn="ctr">
              <a:buNone/>
              <a:defRPr sz="2400"/>
            </a:lvl1pPr>
          </a:lstStyle>
          <a:p>
            <a:pPr lvl="0"/>
            <a:r>
              <a:rPr lang="en-US"/>
              <a:t>Click to edit Master subtitle style</a:t>
            </a:r>
            <a:endParaRPr lang="pt-PT"/>
          </a:p>
        </p:txBody>
      </p:sp>
      <p:sp>
        <p:nvSpPr>
          <p:cNvPr id="4" name="Date Placeholder 3">
            <a:extLst>
              <a:ext uri="{FF2B5EF4-FFF2-40B4-BE49-F238E27FC236}">
                <a16:creationId xmlns:a16="http://schemas.microsoft.com/office/drawing/2014/main" id="{797D91E7-2299-4A48-A0B9-B46246DBE531}"/>
              </a:ext>
            </a:extLst>
          </p:cNvPr>
          <p:cNvSpPr txBox="1">
            <a:spLocks noGrp="1"/>
          </p:cNvSpPr>
          <p:nvPr>
            <p:ph type="dt" sz="half" idx="7"/>
          </p:nvPr>
        </p:nvSpPr>
        <p:spPr/>
        <p:txBody>
          <a:bodyPr/>
          <a:lstStyle>
            <a:lvl1pPr>
              <a:defRPr/>
            </a:lvl1pPr>
          </a:lstStyle>
          <a:p>
            <a:pPr lvl="0"/>
            <a:fld id="{55D362DA-4163-41D4-9DC5-17CDCD776450}" type="datetime1">
              <a:rPr lang="pt-PT"/>
              <a:pPr lvl="0"/>
              <a:t>15/11/2023</a:t>
            </a:fld>
            <a:endParaRPr lang="pt-PT"/>
          </a:p>
        </p:txBody>
      </p:sp>
      <p:sp>
        <p:nvSpPr>
          <p:cNvPr id="5" name="Footer Placeholder 4">
            <a:extLst>
              <a:ext uri="{FF2B5EF4-FFF2-40B4-BE49-F238E27FC236}">
                <a16:creationId xmlns:a16="http://schemas.microsoft.com/office/drawing/2014/main" id="{EAE2EEBA-7114-4749-A0C2-23024D0CE4E5}"/>
              </a:ext>
            </a:extLst>
          </p:cNvPr>
          <p:cNvSpPr txBox="1">
            <a:spLocks noGrp="1"/>
          </p:cNvSpPr>
          <p:nvPr>
            <p:ph type="ftr" sz="quarter" idx="9"/>
          </p:nvPr>
        </p:nvSpPr>
        <p:spPr/>
        <p:txBody>
          <a:bodyPr/>
          <a:lstStyle>
            <a:lvl1pPr>
              <a:defRPr/>
            </a:lvl1pPr>
          </a:lstStyle>
          <a:p>
            <a:pPr lvl="0"/>
            <a:endParaRPr lang="pt-PT"/>
          </a:p>
        </p:txBody>
      </p:sp>
      <p:sp>
        <p:nvSpPr>
          <p:cNvPr id="6" name="Slide Number Placeholder 5">
            <a:extLst>
              <a:ext uri="{FF2B5EF4-FFF2-40B4-BE49-F238E27FC236}">
                <a16:creationId xmlns:a16="http://schemas.microsoft.com/office/drawing/2014/main" id="{09636181-AB80-43D9-9D97-2561D6318D6B}"/>
              </a:ext>
            </a:extLst>
          </p:cNvPr>
          <p:cNvSpPr txBox="1">
            <a:spLocks noGrp="1"/>
          </p:cNvSpPr>
          <p:nvPr>
            <p:ph type="sldNum" sz="quarter" idx="8"/>
          </p:nvPr>
        </p:nvSpPr>
        <p:spPr/>
        <p:txBody>
          <a:bodyPr/>
          <a:lstStyle>
            <a:lvl1pPr>
              <a:defRPr/>
            </a:lvl1pPr>
          </a:lstStyle>
          <a:p>
            <a:pPr lvl="0"/>
            <a:fld id="{FCECC946-9530-4612-9579-05856913D159}" type="slidenum">
              <a:t>‹#›</a:t>
            </a:fld>
            <a:endParaRPr lang="pt-PT"/>
          </a:p>
        </p:txBody>
      </p:sp>
    </p:spTree>
    <p:extLst>
      <p:ext uri="{BB962C8B-B14F-4D97-AF65-F5344CB8AC3E}">
        <p14:creationId xmlns:p14="http://schemas.microsoft.com/office/powerpoint/2010/main" val="2051290336"/>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EC2BD-AC2C-486D-93A0-8F07CAA4FE05}"/>
              </a:ext>
            </a:extLst>
          </p:cNvPr>
          <p:cNvSpPr txBox="1">
            <a:spLocks noGrp="1"/>
          </p:cNvSpPr>
          <p:nvPr>
            <p:ph type="title"/>
          </p:nvPr>
        </p:nvSpPr>
        <p:spPr/>
        <p:txBody>
          <a:bodyPr/>
          <a:lstStyle>
            <a:lvl1pPr>
              <a:defRPr/>
            </a:lvl1pPr>
          </a:lstStyle>
          <a:p>
            <a:pPr lvl="0"/>
            <a:r>
              <a:rPr lang="en-US"/>
              <a:t>Click to edit Master title style</a:t>
            </a:r>
            <a:endParaRPr lang="pt-PT"/>
          </a:p>
        </p:txBody>
      </p:sp>
      <p:sp>
        <p:nvSpPr>
          <p:cNvPr id="3" name="Content Placeholder 2">
            <a:extLst>
              <a:ext uri="{FF2B5EF4-FFF2-40B4-BE49-F238E27FC236}">
                <a16:creationId xmlns:a16="http://schemas.microsoft.com/office/drawing/2014/main" id="{3E65BB56-0EFC-4F17-ACCA-86DCCE2DC282}"/>
              </a:ext>
            </a:extLst>
          </p:cNvPr>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Date Placeholder 3">
            <a:extLst>
              <a:ext uri="{FF2B5EF4-FFF2-40B4-BE49-F238E27FC236}">
                <a16:creationId xmlns:a16="http://schemas.microsoft.com/office/drawing/2014/main" id="{108F2DB4-F282-4A27-AB01-4586686B0E8A}"/>
              </a:ext>
            </a:extLst>
          </p:cNvPr>
          <p:cNvSpPr txBox="1">
            <a:spLocks noGrp="1"/>
          </p:cNvSpPr>
          <p:nvPr>
            <p:ph type="dt" sz="half" idx="7"/>
          </p:nvPr>
        </p:nvSpPr>
        <p:spPr/>
        <p:txBody>
          <a:bodyPr/>
          <a:lstStyle>
            <a:lvl1pPr>
              <a:defRPr/>
            </a:lvl1pPr>
          </a:lstStyle>
          <a:p>
            <a:pPr lvl="0"/>
            <a:fld id="{8D5C8BFA-5136-4B73-902C-C6F47B1BDC46}" type="datetime1">
              <a:rPr lang="pt-PT"/>
              <a:pPr lvl="0"/>
              <a:t>15/11/2023</a:t>
            </a:fld>
            <a:endParaRPr lang="pt-PT"/>
          </a:p>
        </p:txBody>
      </p:sp>
      <p:sp>
        <p:nvSpPr>
          <p:cNvPr id="5" name="Footer Placeholder 4">
            <a:extLst>
              <a:ext uri="{FF2B5EF4-FFF2-40B4-BE49-F238E27FC236}">
                <a16:creationId xmlns:a16="http://schemas.microsoft.com/office/drawing/2014/main" id="{C69023ED-6043-4556-8657-87F4D15DF65E}"/>
              </a:ext>
            </a:extLst>
          </p:cNvPr>
          <p:cNvSpPr txBox="1">
            <a:spLocks noGrp="1"/>
          </p:cNvSpPr>
          <p:nvPr>
            <p:ph type="ftr" sz="quarter" idx="9"/>
          </p:nvPr>
        </p:nvSpPr>
        <p:spPr/>
        <p:txBody>
          <a:bodyPr/>
          <a:lstStyle>
            <a:lvl1pPr>
              <a:defRPr/>
            </a:lvl1pPr>
          </a:lstStyle>
          <a:p>
            <a:pPr lvl="0"/>
            <a:endParaRPr lang="pt-PT"/>
          </a:p>
        </p:txBody>
      </p:sp>
      <p:sp>
        <p:nvSpPr>
          <p:cNvPr id="6" name="Slide Number Placeholder 5">
            <a:extLst>
              <a:ext uri="{FF2B5EF4-FFF2-40B4-BE49-F238E27FC236}">
                <a16:creationId xmlns:a16="http://schemas.microsoft.com/office/drawing/2014/main" id="{F2C1880A-B908-4C46-B9D7-5FFF30EF626E}"/>
              </a:ext>
            </a:extLst>
          </p:cNvPr>
          <p:cNvSpPr txBox="1">
            <a:spLocks noGrp="1"/>
          </p:cNvSpPr>
          <p:nvPr>
            <p:ph type="sldNum" sz="quarter" idx="8"/>
          </p:nvPr>
        </p:nvSpPr>
        <p:spPr/>
        <p:txBody>
          <a:bodyPr/>
          <a:lstStyle>
            <a:lvl1pPr>
              <a:defRPr/>
            </a:lvl1pPr>
          </a:lstStyle>
          <a:p>
            <a:pPr lvl="0"/>
            <a:fld id="{75BDE636-9E68-42D4-A390-72A196341E50}" type="slidenum">
              <a:t>‹#›</a:t>
            </a:fld>
            <a:endParaRPr lang="pt-PT"/>
          </a:p>
        </p:txBody>
      </p:sp>
    </p:spTree>
    <p:extLst>
      <p:ext uri="{BB962C8B-B14F-4D97-AF65-F5344CB8AC3E}">
        <p14:creationId xmlns:p14="http://schemas.microsoft.com/office/powerpoint/2010/main" val="4179086439"/>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2F6F9-7D4B-4BEF-9075-1723CC2DF27F}"/>
              </a:ext>
            </a:extLst>
          </p:cNvPr>
          <p:cNvSpPr txBox="1">
            <a:spLocks noGrp="1"/>
          </p:cNvSpPr>
          <p:nvPr>
            <p:ph type="title"/>
          </p:nvPr>
        </p:nvSpPr>
        <p:spPr>
          <a:xfrm>
            <a:off x="831847" y="1709735"/>
            <a:ext cx="10515600" cy="2852735"/>
          </a:xfrm>
        </p:spPr>
        <p:txBody>
          <a:bodyPr anchor="b"/>
          <a:lstStyle>
            <a:lvl1pPr>
              <a:defRPr sz="6000"/>
            </a:lvl1pPr>
          </a:lstStyle>
          <a:p>
            <a:pPr lvl="0"/>
            <a:r>
              <a:rPr lang="en-US"/>
              <a:t>Click to edit Master title style</a:t>
            </a:r>
            <a:endParaRPr lang="pt-PT"/>
          </a:p>
        </p:txBody>
      </p:sp>
      <p:sp>
        <p:nvSpPr>
          <p:cNvPr id="3" name="Text Placeholder 2">
            <a:extLst>
              <a:ext uri="{FF2B5EF4-FFF2-40B4-BE49-F238E27FC236}">
                <a16:creationId xmlns:a16="http://schemas.microsoft.com/office/drawing/2014/main" id="{9BCE3663-4C13-43DF-982F-90C5E93FA164}"/>
              </a:ext>
            </a:extLst>
          </p:cNvPr>
          <p:cNvSpPr txBox="1">
            <a:spLocks noGrp="1"/>
          </p:cNvSpPr>
          <p:nvPr>
            <p:ph type="body" idx="1"/>
          </p:nvPr>
        </p:nvSpPr>
        <p:spPr>
          <a:xfrm>
            <a:off x="831847" y="4589465"/>
            <a:ext cx="10515600" cy="1500182"/>
          </a:xfrm>
        </p:spPr>
        <p:txBody>
          <a:bodyPr/>
          <a:lstStyle>
            <a:lvl1pPr marL="0" indent="0">
              <a:buNone/>
              <a:defRPr sz="2400">
                <a:solidFill>
                  <a:srgbClr val="898989"/>
                </a:solidFill>
              </a:defRPr>
            </a:lvl1pPr>
          </a:lstStyle>
          <a:p>
            <a:pPr lvl="0"/>
            <a:r>
              <a:rPr lang="en-US"/>
              <a:t>Click to edit Master text styles</a:t>
            </a:r>
          </a:p>
        </p:txBody>
      </p:sp>
      <p:sp>
        <p:nvSpPr>
          <p:cNvPr id="4" name="Date Placeholder 3">
            <a:extLst>
              <a:ext uri="{FF2B5EF4-FFF2-40B4-BE49-F238E27FC236}">
                <a16:creationId xmlns:a16="http://schemas.microsoft.com/office/drawing/2014/main" id="{BE741926-497F-4E72-99A5-5721A92A90AF}"/>
              </a:ext>
            </a:extLst>
          </p:cNvPr>
          <p:cNvSpPr txBox="1">
            <a:spLocks noGrp="1"/>
          </p:cNvSpPr>
          <p:nvPr>
            <p:ph type="dt" sz="half" idx="7"/>
          </p:nvPr>
        </p:nvSpPr>
        <p:spPr/>
        <p:txBody>
          <a:bodyPr/>
          <a:lstStyle>
            <a:lvl1pPr>
              <a:defRPr/>
            </a:lvl1pPr>
          </a:lstStyle>
          <a:p>
            <a:pPr lvl="0"/>
            <a:fld id="{6D2CB942-3C39-4336-A974-296C9402FE01}" type="datetime1">
              <a:rPr lang="pt-PT"/>
              <a:pPr lvl="0"/>
              <a:t>15/11/2023</a:t>
            </a:fld>
            <a:endParaRPr lang="pt-PT"/>
          </a:p>
        </p:txBody>
      </p:sp>
      <p:sp>
        <p:nvSpPr>
          <p:cNvPr id="5" name="Footer Placeholder 4">
            <a:extLst>
              <a:ext uri="{FF2B5EF4-FFF2-40B4-BE49-F238E27FC236}">
                <a16:creationId xmlns:a16="http://schemas.microsoft.com/office/drawing/2014/main" id="{2707E325-FAE4-4468-BAF8-4782B026E93C}"/>
              </a:ext>
            </a:extLst>
          </p:cNvPr>
          <p:cNvSpPr txBox="1">
            <a:spLocks noGrp="1"/>
          </p:cNvSpPr>
          <p:nvPr>
            <p:ph type="ftr" sz="quarter" idx="9"/>
          </p:nvPr>
        </p:nvSpPr>
        <p:spPr/>
        <p:txBody>
          <a:bodyPr/>
          <a:lstStyle>
            <a:lvl1pPr>
              <a:defRPr/>
            </a:lvl1pPr>
          </a:lstStyle>
          <a:p>
            <a:pPr lvl="0"/>
            <a:endParaRPr lang="pt-PT"/>
          </a:p>
        </p:txBody>
      </p:sp>
      <p:sp>
        <p:nvSpPr>
          <p:cNvPr id="6" name="Slide Number Placeholder 5">
            <a:extLst>
              <a:ext uri="{FF2B5EF4-FFF2-40B4-BE49-F238E27FC236}">
                <a16:creationId xmlns:a16="http://schemas.microsoft.com/office/drawing/2014/main" id="{C4C4CE5A-8890-45AE-BEB6-67762637115C}"/>
              </a:ext>
            </a:extLst>
          </p:cNvPr>
          <p:cNvSpPr txBox="1">
            <a:spLocks noGrp="1"/>
          </p:cNvSpPr>
          <p:nvPr>
            <p:ph type="sldNum" sz="quarter" idx="8"/>
          </p:nvPr>
        </p:nvSpPr>
        <p:spPr/>
        <p:txBody>
          <a:bodyPr/>
          <a:lstStyle>
            <a:lvl1pPr>
              <a:defRPr/>
            </a:lvl1pPr>
          </a:lstStyle>
          <a:p>
            <a:pPr lvl="0"/>
            <a:fld id="{ED779178-4828-4687-B99C-2DF38B86FEBB}" type="slidenum">
              <a:t>‹#›</a:t>
            </a:fld>
            <a:endParaRPr lang="pt-PT"/>
          </a:p>
        </p:txBody>
      </p:sp>
    </p:spTree>
    <p:extLst>
      <p:ext uri="{BB962C8B-B14F-4D97-AF65-F5344CB8AC3E}">
        <p14:creationId xmlns:p14="http://schemas.microsoft.com/office/powerpoint/2010/main" val="27760700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CE6D4-C44D-4281-A69B-ED834D628733}"/>
              </a:ext>
            </a:extLst>
          </p:cNvPr>
          <p:cNvSpPr txBox="1">
            <a:spLocks noGrp="1"/>
          </p:cNvSpPr>
          <p:nvPr>
            <p:ph type="title"/>
          </p:nvPr>
        </p:nvSpPr>
        <p:spPr/>
        <p:txBody>
          <a:bodyPr/>
          <a:lstStyle>
            <a:lvl1pPr>
              <a:defRPr/>
            </a:lvl1pPr>
          </a:lstStyle>
          <a:p>
            <a:pPr lvl="0"/>
            <a:r>
              <a:rPr lang="en-US"/>
              <a:t>Click to edit Master title style</a:t>
            </a:r>
            <a:endParaRPr lang="pt-PT"/>
          </a:p>
        </p:txBody>
      </p:sp>
      <p:sp>
        <p:nvSpPr>
          <p:cNvPr id="3" name="Content Placeholder 2">
            <a:extLst>
              <a:ext uri="{FF2B5EF4-FFF2-40B4-BE49-F238E27FC236}">
                <a16:creationId xmlns:a16="http://schemas.microsoft.com/office/drawing/2014/main" id="{4D712A3F-7D30-4528-A965-EDB1C29B0F55}"/>
              </a:ext>
            </a:extLst>
          </p:cNvPr>
          <p:cNvSpPr txBox="1">
            <a:spLocks noGrp="1"/>
          </p:cNvSpPr>
          <p:nvPr>
            <p:ph idx="1"/>
          </p:nvPr>
        </p:nvSpPr>
        <p:spPr>
          <a:xfrm>
            <a:off x="838203" y="1825627"/>
            <a:ext cx="5181603" cy="4351336"/>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Content Placeholder 3">
            <a:extLst>
              <a:ext uri="{FF2B5EF4-FFF2-40B4-BE49-F238E27FC236}">
                <a16:creationId xmlns:a16="http://schemas.microsoft.com/office/drawing/2014/main" id="{56D7231C-12EE-455D-9942-E8D1A32786F1}"/>
              </a:ext>
            </a:extLst>
          </p:cNvPr>
          <p:cNvSpPr txBox="1">
            <a:spLocks noGrp="1"/>
          </p:cNvSpPr>
          <p:nvPr>
            <p:ph idx="2"/>
          </p:nvPr>
        </p:nvSpPr>
        <p:spPr>
          <a:xfrm>
            <a:off x="6172200" y="1825627"/>
            <a:ext cx="5181603" cy="4351336"/>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5" name="Date Placeholder 4">
            <a:extLst>
              <a:ext uri="{FF2B5EF4-FFF2-40B4-BE49-F238E27FC236}">
                <a16:creationId xmlns:a16="http://schemas.microsoft.com/office/drawing/2014/main" id="{FDEC8F5E-3B66-499C-AED7-9F84F389AA40}"/>
              </a:ext>
            </a:extLst>
          </p:cNvPr>
          <p:cNvSpPr txBox="1">
            <a:spLocks noGrp="1"/>
          </p:cNvSpPr>
          <p:nvPr>
            <p:ph type="dt" sz="half" idx="7"/>
          </p:nvPr>
        </p:nvSpPr>
        <p:spPr/>
        <p:txBody>
          <a:bodyPr/>
          <a:lstStyle>
            <a:lvl1pPr>
              <a:defRPr/>
            </a:lvl1pPr>
          </a:lstStyle>
          <a:p>
            <a:pPr lvl="0"/>
            <a:fld id="{DBB4C786-2CD2-4D55-8943-9F5264933F6E}" type="datetime1">
              <a:rPr lang="pt-PT"/>
              <a:pPr lvl="0"/>
              <a:t>15/11/2023</a:t>
            </a:fld>
            <a:endParaRPr lang="pt-PT"/>
          </a:p>
        </p:txBody>
      </p:sp>
      <p:sp>
        <p:nvSpPr>
          <p:cNvPr id="6" name="Footer Placeholder 5">
            <a:extLst>
              <a:ext uri="{FF2B5EF4-FFF2-40B4-BE49-F238E27FC236}">
                <a16:creationId xmlns:a16="http://schemas.microsoft.com/office/drawing/2014/main" id="{BE07952E-E02D-4A76-84FE-A259D998F3FA}"/>
              </a:ext>
            </a:extLst>
          </p:cNvPr>
          <p:cNvSpPr txBox="1">
            <a:spLocks noGrp="1"/>
          </p:cNvSpPr>
          <p:nvPr>
            <p:ph type="ftr" sz="quarter" idx="9"/>
          </p:nvPr>
        </p:nvSpPr>
        <p:spPr/>
        <p:txBody>
          <a:bodyPr/>
          <a:lstStyle>
            <a:lvl1pPr>
              <a:defRPr/>
            </a:lvl1pPr>
          </a:lstStyle>
          <a:p>
            <a:pPr lvl="0"/>
            <a:endParaRPr lang="pt-PT"/>
          </a:p>
        </p:txBody>
      </p:sp>
      <p:sp>
        <p:nvSpPr>
          <p:cNvPr id="7" name="Slide Number Placeholder 6">
            <a:extLst>
              <a:ext uri="{FF2B5EF4-FFF2-40B4-BE49-F238E27FC236}">
                <a16:creationId xmlns:a16="http://schemas.microsoft.com/office/drawing/2014/main" id="{24A1DA92-6E91-413C-B917-B063DA3D4D42}"/>
              </a:ext>
            </a:extLst>
          </p:cNvPr>
          <p:cNvSpPr txBox="1">
            <a:spLocks noGrp="1"/>
          </p:cNvSpPr>
          <p:nvPr>
            <p:ph type="sldNum" sz="quarter" idx="8"/>
          </p:nvPr>
        </p:nvSpPr>
        <p:spPr/>
        <p:txBody>
          <a:bodyPr/>
          <a:lstStyle>
            <a:lvl1pPr>
              <a:defRPr/>
            </a:lvl1pPr>
          </a:lstStyle>
          <a:p>
            <a:pPr lvl="0"/>
            <a:fld id="{7EF72A02-B8A1-44C1-8BD1-67930922CF4C}" type="slidenum">
              <a:t>‹#›</a:t>
            </a:fld>
            <a:endParaRPr lang="pt-PT"/>
          </a:p>
        </p:txBody>
      </p:sp>
    </p:spTree>
    <p:extLst>
      <p:ext uri="{BB962C8B-B14F-4D97-AF65-F5344CB8AC3E}">
        <p14:creationId xmlns:p14="http://schemas.microsoft.com/office/powerpoint/2010/main" val="40340588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DCBEB-7A12-4308-9771-26FFD17012AC}"/>
              </a:ext>
            </a:extLst>
          </p:cNvPr>
          <p:cNvSpPr txBox="1">
            <a:spLocks noGrp="1"/>
          </p:cNvSpPr>
          <p:nvPr>
            <p:ph type="title"/>
          </p:nvPr>
        </p:nvSpPr>
        <p:spPr>
          <a:xfrm>
            <a:off x="839784" y="365129"/>
            <a:ext cx="10515600" cy="1325559"/>
          </a:xfrm>
        </p:spPr>
        <p:txBody>
          <a:bodyPr/>
          <a:lstStyle>
            <a:lvl1pPr>
              <a:defRPr/>
            </a:lvl1pPr>
          </a:lstStyle>
          <a:p>
            <a:pPr lvl="0"/>
            <a:r>
              <a:rPr lang="en-US"/>
              <a:t>Click to edit Master title style</a:t>
            </a:r>
            <a:endParaRPr lang="pt-PT"/>
          </a:p>
        </p:txBody>
      </p:sp>
      <p:sp>
        <p:nvSpPr>
          <p:cNvPr id="3" name="Text Placeholder 2">
            <a:extLst>
              <a:ext uri="{FF2B5EF4-FFF2-40B4-BE49-F238E27FC236}">
                <a16:creationId xmlns:a16="http://schemas.microsoft.com/office/drawing/2014/main" id="{87B910F7-2E00-4484-8E23-E4902EF18FC0}"/>
              </a:ext>
            </a:extLst>
          </p:cNvPr>
          <p:cNvSpPr txBox="1">
            <a:spLocks noGrp="1"/>
          </p:cNvSpPr>
          <p:nvPr>
            <p:ph type="body" idx="1"/>
          </p:nvPr>
        </p:nvSpPr>
        <p:spPr>
          <a:xfrm>
            <a:off x="839784" y="1681160"/>
            <a:ext cx="5157782" cy="823910"/>
          </a:xfrm>
        </p:spPr>
        <p:txBody>
          <a:bodyPr anchor="b"/>
          <a:lstStyle>
            <a:lvl1pPr marL="0" indent="0">
              <a:buNone/>
              <a:defRPr sz="2400" b="1"/>
            </a:lvl1pPr>
          </a:lstStyle>
          <a:p>
            <a:pPr lvl="0"/>
            <a:r>
              <a:rPr lang="en-US"/>
              <a:t>Click to edit Master text styles</a:t>
            </a:r>
          </a:p>
        </p:txBody>
      </p:sp>
      <p:sp>
        <p:nvSpPr>
          <p:cNvPr id="4" name="Content Placeholder 3">
            <a:extLst>
              <a:ext uri="{FF2B5EF4-FFF2-40B4-BE49-F238E27FC236}">
                <a16:creationId xmlns:a16="http://schemas.microsoft.com/office/drawing/2014/main" id="{6C41F8B1-A989-4713-96D6-4F9F00DD7106}"/>
              </a:ext>
            </a:extLst>
          </p:cNvPr>
          <p:cNvSpPr txBox="1">
            <a:spLocks noGrp="1"/>
          </p:cNvSpPr>
          <p:nvPr>
            <p:ph idx="2"/>
          </p:nvPr>
        </p:nvSpPr>
        <p:spPr>
          <a:xfrm>
            <a:off x="839784" y="2505071"/>
            <a:ext cx="5157782" cy="3684583"/>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5" name="Text Placeholder 4">
            <a:extLst>
              <a:ext uri="{FF2B5EF4-FFF2-40B4-BE49-F238E27FC236}">
                <a16:creationId xmlns:a16="http://schemas.microsoft.com/office/drawing/2014/main" id="{59C2D81B-D672-420A-B598-C0AC49D2F103}"/>
              </a:ext>
            </a:extLst>
          </p:cNvPr>
          <p:cNvSpPr txBox="1">
            <a:spLocks noGrp="1"/>
          </p:cNvSpPr>
          <p:nvPr>
            <p:ph type="body" idx="3"/>
          </p:nvPr>
        </p:nvSpPr>
        <p:spPr>
          <a:xfrm>
            <a:off x="6172200" y="1681160"/>
            <a:ext cx="5183184" cy="823910"/>
          </a:xfrm>
        </p:spPr>
        <p:txBody>
          <a:bodyPr anchor="b"/>
          <a:lstStyle>
            <a:lvl1pPr marL="0" indent="0">
              <a:buNone/>
              <a:defRPr sz="2400" b="1"/>
            </a:lvl1pPr>
          </a:lstStyle>
          <a:p>
            <a:pPr lvl="0"/>
            <a:r>
              <a:rPr lang="en-US"/>
              <a:t>Click to edit Master text styles</a:t>
            </a:r>
          </a:p>
        </p:txBody>
      </p:sp>
      <p:sp>
        <p:nvSpPr>
          <p:cNvPr id="6" name="Content Placeholder 5">
            <a:extLst>
              <a:ext uri="{FF2B5EF4-FFF2-40B4-BE49-F238E27FC236}">
                <a16:creationId xmlns:a16="http://schemas.microsoft.com/office/drawing/2014/main" id="{D1B04FC7-2C6E-4DA0-8B3A-68BAB5DDD79C}"/>
              </a:ext>
            </a:extLst>
          </p:cNvPr>
          <p:cNvSpPr txBox="1">
            <a:spLocks noGrp="1"/>
          </p:cNvSpPr>
          <p:nvPr>
            <p:ph idx="4"/>
          </p:nvPr>
        </p:nvSpPr>
        <p:spPr>
          <a:xfrm>
            <a:off x="6172200" y="2505071"/>
            <a:ext cx="5183184" cy="3684583"/>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7" name="Date Placeholder 6">
            <a:extLst>
              <a:ext uri="{FF2B5EF4-FFF2-40B4-BE49-F238E27FC236}">
                <a16:creationId xmlns:a16="http://schemas.microsoft.com/office/drawing/2014/main" id="{FFFC18C7-AB18-4072-9B24-832EB1299384}"/>
              </a:ext>
            </a:extLst>
          </p:cNvPr>
          <p:cNvSpPr txBox="1">
            <a:spLocks noGrp="1"/>
          </p:cNvSpPr>
          <p:nvPr>
            <p:ph type="dt" sz="half" idx="7"/>
          </p:nvPr>
        </p:nvSpPr>
        <p:spPr/>
        <p:txBody>
          <a:bodyPr/>
          <a:lstStyle>
            <a:lvl1pPr>
              <a:defRPr/>
            </a:lvl1pPr>
          </a:lstStyle>
          <a:p>
            <a:pPr lvl="0"/>
            <a:fld id="{CE1BF479-F72D-48C4-B566-87530F54519F}" type="datetime1">
              <a:rPr lang="pt-PT"/>
              <a:pPr lvl="0"/>
              <a:t>15/11/2023</a:t>
            </a:fld>
            <a:endParaRPr lang="pt-PT"/>
          </a:p>
        </p:txBody>
      </p:sp>
      <p:sp>
        <p:nvSpPr>
          <p:cNvPr id="8" name="Footer Placeholder 7">
            <a:extLst>
              <a:ext uri="{FF2B5EF4-FFF2-40B4-BE49-F238E27FC236}">
                <a16:creationId xmlns:a16="http://schemas.microsoft.com/office/drawing/2014/main" id="{2FAA597E-BB36-48D3-8945-7D64F3F9EB35}"/>
              </a:ext>
            </a:extLst>
          </p:cNvPr>
          <p:cNvSpPr txBox="1">
            <a:spLocks noGrp="1"/>
          </p:cNvSpPr>
          <p:nvPr>
            <p:ph type="ftr" sz="quarter" idx="9"/>
          </p:nvPr>
        </p:nvSpPr>
        <p:spPr/>
        <p:txBody>
          <a:bodyPr/>
          <a:lstStyle>
            <a:lvl1pPr>
              <a:defRPr/>
            </a:lvl1pPr>
          </a:lstStyle>
          <a:p>
            <a:pPr lvl="0"/>
            <a:endParaRPr lang="pt-PT"/>
          </a:p>
        </p:txBody>
      </p:sp>
      <p:sp>
        <p:nvSpPr>
          <p:cNvPr id="9" name="Slide Number Placeholder 8">
            <a:extLst>
              <a:ext uri="{FF2B5EF4-FFF2-40B4-BE49-F238E27FC236}">
                <a16:creationId xmlns:a16="http://schemas.microsoft.com/office/drawing/2014/main" id="{969E60E1-AF51-4395-97AC-01DCDFDECE3D}"/>
              </a:ext>
            </a:extLst>
          </p:cNvPr>
          <p:cNvSpPr txBox="1">
            <a:spLocks noGrp="1"/>
          </p:cNvSpPr>
          <p:nvPr>
            <p:ph type="sldNum" sz="quarter" idx="8"/>
          </p:nvPr>
        </p:nvSpPr>
        <p:spPr/>
        <p:txBody>
          <a:bodyPr/>
          <a:lstStyle>
            <a:lvl1pPr>
              <a:defRPr/>
            </a:lvl1pPr>
          </a:lstStyle>
          <a:p>
            <a:pPr lvl="0"/>
            <a:fld id="{15F5622B-8996-4D8B-A181-AA3A9F0B0613}" type="slidenum">
              <a:t>‹#›</a:t>
            </a:fld>
            <a:endParaRPr lang="pt-PT"/>
          </a:p>
        </p:txBody>
      </p:sp>
    </p:spTree>
    <p:extLst>
      <p:ext uri="{BB962C8B-B14F-4D97-AF65-F5344CB8AC3E}">
        <p14:creationId xmlns:p14="http://schemas.microsoft.com/office/powerpoint/2010/main" val="26634343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61462-C2D3-4DF0-9A31-0BDD4121FDE4}"/>
              </a:ext>
            </a:extLst>
          </p:cNvPr>
          <p:cNvSpPr txBox="1">
            <a:spLocks noGrp="1"/>
          </p:cNvSpPr>
          <p:nvPr>
            <p:ph type="title"/>
          </p:nvPr>
        </p:nvSpPr>
        <p:spPr/>
        <p:txBody>
          <a:bodyPr/>
          <a:lstStyle>
            <a:lvl1pPr>
              <a:defRPr/>
            </a:lvl1pPr>
          </a:lstStyle>
          <a:p>
            <a:pPr lvl="0"/>
            <a:r>
              <a:rPr lang="en-US"/>
              <a:t>Click to edit Master title style</a:t>
            </a:r>
            <a:endParaRPr lang="pt-PT"/>
          </a:p>
        </p:txBody>
      </p:sp>
      <p:sp>
        <p:nvSpPr>
          <p:cNvPr id="3" name="Date Placeholder 2">
            <a:extLst>
              <a:ext uri="{FF2B5EF4-FFF2-40B4-BE49-F238E27FC236}">
                <a16:creationId xmlns:a16="http://schemas.microsoft.com/office/drawing/2014/main" id="{736B8F90-1771-43A1-BA79-FE978B30E5BC}"/>
              </a:ext>
            </a:extLst>
          </p:cNvPr>
          <p:cNvSpPr txBox="1">
            <a:spLocks noGrp="1"/>
          </p:cNvSpPr>
          <p:nvPr>
            <p:ph type="dt" sz="half" idx="7"/>
          </p:nvPr>
        </p:nvSpPr>
        <p:spPr/>
        <p:txBody>
          <a:bodyPr/>
          <a:lstStyle>
            <a:lvl1pPr>
              <a:defRPr/>
            </a:lvl1pPr>
          </a:lstStyle>
          <a:p>
            <a:pPr lvl="0"/>
            <a:fld id="{13977B44-5D5A-4420-9F05-1476354596C3}" type="datetime1">
              <a:rPr lang="pt-PT"/>
              <a:pPr lvl="0"/>
              <a:t>15/11/2023</a:t>
            </a:fld>
            <a:endParaRPr lang="pt-PT"/>
          </a:p>
        </p:txBody>
      </p:sp>
      <p:sp>
        <p:nvSpPr>
          <p:cNvPr id="4" name="Footer Placeholder 3">
            <a:extLst>
              <a:ext uri="{FF2B5EF4-FFF2-40B4-BE49-F238E27FC236}">
                <a16:creationId xmlns:a16="http://schemas.microsoft.com/office/drawing/2014/main" id="{5E9FE3EE-2595-439A-9D30-F3B38EE29305}"/>
              </a:ext>
            </a:extLst>
          </p:cNvPr>
          <p:cNvSpPr txBox="1">
            <a:spLocks noGrp="1"/>
          </p:cNvSpPr>
          <p:nvPr>
            <p:ph type="ftr" sz="quarter" idx="9"/>
          </p:nvPr>
        </p:nvSpPr>
        <p:spPr/>
        <p:txBody>
          <a:bodyPr/>
          <a:lstStyle>
            <a:lvl1pPr>
              <a:defRPr/>
            </a:lvl1pPr>
          </a:lstStyle>
          <a:p>
            <a:pPr lvl="0"/>
            <a:endParaRPr lang="pt-PT"/>
          </a:p>
        </p:txBody>
      </p:sp>
      <p:sp>
        <p:nvSpPr>
          <p:cNvPr id="5" name="Slide Number Placeholder 4">
            <a:extLst>
              <a:ext uri="{FF2B5EF4-FFF2-40B4-BE49-F238E27FC236}">
                <a16:creationId xmlns:a16="http://schemas.microsoft.com/office/drawing/2014/main" id="{85182252-290B-420B-8E83-BD7DE50C4B4E}"/>
              </a:ext>
            </a:extLst>
          </p:cNvPr>
          <p:cNvSpPr txBox="1">
            <a:spLocks noGrp="1"/>
          </p:cNvSpPr>
          <p:nvPr>
            <p:ph type="sldNum" sz="quarter" idx="8"/>
          </p:nvPr>
        </p:nvSpPr>
        <p:spPr/>
        <p:txBody>
          <a:bodyPr/>
          <a:lstStyle>
            <a:lvl1pPr>
              <a:defRPr/>
            </a:lvl1pPr>
          </a:lstStyle>
          <a:p>
            <a:pPr lvl="0"/>
            <a:fld id="{5A71034B-876F-4FA1-B88E-F6614D998C5F}" type="slidenum">
              <a:t>‹#›</a:t>
            </a:fld>
            <a:endParaRPr lang="pt-PT"/>
          </a:p>
        </p:txBody>
      </p:sp>
    </p:spTree>
    <p:extLst>
      <p:ext uri="{BB962C8B-B14F-4D97-AF65-F5344CB8AC3E}">
        <p14:creationId xmlns:p14="http://schemas.microsoft.com/office/powerpoint/2010/main" val="16436884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478699-B2E8-4543-9BF2-89555783C5AD}"/>
              </a:ext>
            </a:extLst>
          </p:cNvPr>
          <p:cNvSpPr txBox="1">
            <a:spLocks noGrp="1"/>
          </p:cNvSpPr>
          <p:nvPr>
            <p:ph type="dt" sz="half" idx="7"/>
          </p:nvPr>
        </p:nvSpPr>
        <p:spPr/>
        <p:txBody>
          <a:bodyPr/>
          <a:lstStyle>
            <a:lvl1pPr>
              <a:defRPr/>
            </a:lvl1pPr>
          </a:lstStyle>
          <a:p>
            <a:pPr lvl="0"/>
            <a:fld id="{E1880434-4411-43BD-A274-BE6810A922A5}" type="datetime1">
              <a:rPr lang="pt-PT"/>
              <a:pPr lvl="0"/>
              <a:t>15/11/2023</a:t>
            </a:fld>
            <a:endParaRPr lang="pt-PT"/>
          </a:p>
        </p:txBody>
      </p:sp>
      <p:sp>
        <p:nvSpPr>
          <p:cNvPr id="3" name="Footer Placeholder 2">
            <a:extLst>
              <a:ext uri="{FF2B5EF4-FFF2-40B4-BE49-F238E27FC236}">
                <a16:creationId xmlns:a16="http://schemas.microsoft.com/office/drawing/2014/main" id="{20F1FF80-BB6F-4167-BE93-2945D40C9EE3}"/>
              </a:ext>
            </a:extLst>
          </p:cNvPr>
          <p:cNvSpPr txBox="1">
            <a:spLocks noGrp="1"/>
          </p:cNvSpPr>
          <p:nvPr>
            <p:ph type="ftr" sz="quarter" idx="9"/>
          </p:nvPr>
        </p:nvSpPr>
        <p:spPr/>
        <p:txBody>
          <a:bodyPr/>
          <a:lstStyle>
            <a:lvl1pPr>
              <a:defRPr/>
            </a:lvl1pPr>
          </a:lstStyle>
          <a:p>
            <a:pPr lvl="0"/>
            <a:endParaRPr lang="pt-PT"/>
          </a:p>
        </p:txBody>
      </p:sp>
      <p:sp>
        <p:nvSpPr>
          <p:cNvPr id="4" name="Slide Number Placeholder 3">
            <a:extLst>
              <a:ext uri="{FF2B5EF4-FFF2-40B4-BE49-F238E27FC236}">
                <a16:creationId xmlns:a16="http://schemas.microsoft.com/office/drawing/2014/main" id="{6D9CAC0A-942C-43F3-A28D-C004D5C39994}"/>
              </a:ext>
            </a:extLst>
          </p:cNvPr>
          <p:cNvSpPr txBox="1">
            <a:spLocks noGrp="1"/>
          </p:cNvSpPr>
          <p:nvPr>
            <p:ph type="sldNum" sz="quarter" idx="8"/>
          </p:nvPr>
        </p:nvSpPr>
        <p:spPr/>
        <p:txBody>
          <a:bodyPr/>
          <a:lstStyle>
            <a:lvl1pPr>
              <a:defRPr/>
            </a:lvl1pPr>
          </a:lstStyle>
          <a:p>
            <a:pPr lvl="0"/>
            <a:fld id="{3371381A-1937-4173-B355-05DEEF75B7D9}" type="slidenum">
              <a:t>‹#›</a:t>
            </a:fld>
            <a:endParaRPr lang="pt-PT"/>
          </a:p>
        </p:txBody>
      </p:sp>
    </p:spTree>
    <p:extLst>
      <p:ext uri="{BB962C8B-B14F-4D97-AF65-F5344CB8AC3E}">
        <p14:creationId xmlns:p14="http://schemas.microsoft.com/office/powerpoint/2010/main" val="3574017219"/>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C8F6E-B22F-4E0C-8903-74F13E898E50}"/>
              </a:ext>
            </a:extLst>
          </p:cNvPr>
          <p:cNvSpPr txBox="1">
            <a:spLocks noGrp="1"/>
          </p:cNvSpPr>
          <p:nvPr>
            <p:ph type="title"/>
          </p:nvPr>
        </p:nvSpPr>
        <p:spPr>
          <a:xfrm>
            <a:off x="839784" y="457200"/>
            <a:ext cx="3932240" cy="1600200"/>
          </a:xfrm>
        </p:spPr>
        <p:txBody>
          <a:bodyPr anchor="b"/>
          <a:lstStyle>
            <a:lvl1pPr>
              <a:defRPr sz="3200"/>
            </a:lvl1pPr>
          </a:lstStyle>
          <a:p>
            <a:pPr lvl="0"/>
            <a:r>
              <a:rPr lang="en-US"/>
              <a:t>Click to edit Master title style</a:t>
            </a:r>
            <a:endParaRPr lang="pt-PT"/>
          </a:p>
        </p:txBody>
      </p:sp>
      <p:sp>
        <p:nvSpPr>
          <p:cNvPr id="3" name="Content Placeholder 2">
            <a:extLst>
              <a:ext uri="{FF2B5EF4-FFF2-40B4-BE49-F238E27FC236}">
                <a16:creationId xmlns:a16="http://schemas.microsoft.com/office/drawing/2014/main" id="{9AD9899B-29D3-4C89-BD4F-572D0C9AEB96}"/>
              </a:ext>
            </a:extLst>
          </p:cNvPr>
          <p:cNvSpPr txBox="1">
            <a:spLocks noGrp="1"/>
          </p:cNvSpPr>
          <p:nvPr>
            <p:ph idx="1"/>
          </p:nvPr>
        </p:nvSpPr>
        <p:spPr>
          <a:xfrm>
            <a:off x="5183184" y="987423"/>
            <a:ext cx="6172200" cy="4873623"/>
          </a:xfrm>
        </p:spPr>
        <p:txBody>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Text Placeholder 3">
            <a:extLst>
              <a:ext uri="{FF2B5EF4-FFF2-40B4-BE49-F238E27FC236}">
                <a16:creationId xmlns:a16="http://schemas.microsoft.com/office/drawing/2014/main" id="{74B2B379-5022-4E5D-ABF5-6B3A8451B019}"/>
              </a:ext>
            </a:extLst>
          </p:cNvPr>
          <p:cNvSpPr txBox="1">
            <a:spLocks noGrp="1"/>
          </p:cNvSpPr>
          <p:nvPr>
            <p:ph type="body" idx="2"/>
          </p:nvPr>
        </p:nvSpPr>
        <p:spPr>
          <a:xfrm>
            <a:off x="839784" y="2057400"/>
            <a:ext cx="3932240" cy="3811584"/>
          </a:xfrm>
        </p:spPr>
        <p:txBody>
          <a:bodyPr/>
          <a:lstStyle>
            <a:lvl1pPr marL="0" indent="0">
              <a:buNone/>
              <a:defRPr sz="1600"/>
            </a:lvl1pPr>
          </a:lstStyle>
          <a:p>
            <a:pPr lvl="0"/>
            <a:r>
              <a:rPr lang="en-US"/>
              <a:t>Click to edit Master text styles</a:t>
            </a:r>
          </a:p>
        </p:txBody>
      </p:sp>
      <p:sp>
        <p:nvSpPr>
          <p:cNvPr id="5" name="Date Placeholder 4">
            <a:extLst>
              <a:ext uri="{FF2B5EF4-FFF2-40B4-BE49-F238E27FC236}">
                <a16:creationId xmlns:a16="http://schemas.microsoft.com/office/drawing/2014/main" id="{DEEF5B5D-1E06-4321-81DF-300F7F101DDC}"/>
              </a:ext>
            </a:extLst>
          </p:cNvPr>
          <p:cNvSpPr txBox="1">
            <a:spLocks noGrp="1"/>
          </p:cNvSpPr>
          <p:nvPr>
            <p:ph type="dt" sz="half" idx="7"/>
          </p:nvPr>
        </p:nvSpPr>
        <p:spPr/>
        <p:txBody>
          <a:bodyPr/>
          <a:lstStyle>
            <a:lvl1pPr>
              <a:defRPr/>
            </a:lvl1pPr>
          </a:lstStyle>
          <a:p>
            <a:pPr lvl="0"/>
            <a:fld id="{EA6D1094-AA4E-4829-B80B-6096ACCB6160}" type="datetime1">
              <a:rPr lang="pt-PT"/>
              <a:pPr lvl="0"/>
              <a:t>15/11/2023</a:t>
            </a:fld>
            <a:endParaRPr lang="pt-PT"/>
          </a:p>
        </p:txBody>
      </p:sp>
      <p:sp>
        <p:nvSpPr>
          <p:cNvPr id="6" name="Footer Placeholder 5">
            <a:extLst>
              <a:ext uri="{FF2B5EF4-FFF2-40B4-BE49-F238E27FC236}">
                <a16:creationId xmlns:a16="http://schemas.microsoft.com/office/drawing/2014/main" id="{2758289C-CC04-49FE-BABC-5855B9E9462E}"/>
              </a:ext>
            </a:extLst>
          </p:cNvPr>
          <p:cNvSpPr txBox="1">
            <a:spLocks noGrp="1"/>
          </p:cNvSpPr>
          <p:nvPr>
            <p:ph type="ftr" sz="quarter" idx="9"/>
          </p:nvPr>
        </p:nvSpPr>
        <p:spPr/>
        <p:txBody>
          <a:bodyPr/>
          <a:lstStyle>
            <a:lvl1pPr>
              <a:defRPr/>
            </a:lvl1pPr>
          </a:lstStyle>
          <a:p>
            <a:pPr lvl="0"/>
            <a:endParaRPr lang="pt-PT"/>
          </a:p>
        </p:txBody>
      </p:sp>
      <p:sp>
        <p:nvSpPr>
          <p:cNvPr id="7" name="Slide Number Placeholder 6">
            <a:extLst>
              <a:ext uri="{FF2B5EF4-FFF2-40B4-BE49-F238E27FC236}">
                <a16:creationId xmlns:a16="http://schemas.microsoft.com/office/drawing/2014/main" id="{56D22477-7C7E-425B-8C5A-40E9B473C4B5}"/>
              </a:ext>
            </a:extLst>
          </p:cNvPr>
          <p:cNvSpPr txBox="1">
            <a:spLocks noGrp="1"/>
          </p:cNvSpPr>
          <p:nvPr>
            <p:ph type="sldNum" sz="quarter" idx="8"/>
          </p:nvPr>
        </p:nvSpPr>
        <p:spPr/>
        <p:txBody>
          <a:bodyPr/>
          <a:lstStyle>
            <a:lvl1pPr>
              <a:defRPr/>
            </a:lvl1pPr>
          </a:lstStyle>
          <a:p>
            <a:pPr lvl="0"/>
            <a:fld id="{6DC74F4C-5C03-418E-BEED-B08F78AD4697}" type="slidenum">
              <a:t>‹#›</a:t>
            </a:fld>
            <a:endParaRPr lang="pt-PT"/>
          </a:p>
        </p:txBody>
      </p:sp>
    </p:spTree>
    <p:extLst>
      <p:ext uri="{BB962C8B-B14F-4D97-AF65-F5344CB8AC3E}">
        <p14:creationId xmlns:p14="http://schemas.microsoft.com/office/powerpoint/2010/main" val="31841733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52CB9-0C17-4A95-923F-B7F7F373921F}"/>
              </a:ext>
            </a:extLst>
          </p:cNvPr>
          <p:cNvSpPr txBox="1">
            <a:spLocks noGrp="1"/>
          </p:cNvSpPr>
          <p:nvPr>
            <p:ph type="title"/>
          </p:nvPr>
        </p:nvSpPr>
        <p:spPr>
          <a:xfrm>
            <a:off x="839784" y="457200"/>
            <a:ext cx="3932240" cy="1600200"/>
          </a:xfrm>
        </p:spPr>
        <p:txBody>
          <a:bodyPr anchor="b"/>
          <a:lstStyle>
            <a:lvl1pPr>
              <a:defRPr sz="3200"/>
            </a:lvl1pPr>
          </a:lstStyle>
          <a:p>
            <a:pPr lvl="0"/>
            <a:r>
              <a:rPr lang="en-US"/>
              <a:t>Click to edit Master title style</a:t>
            </a:r>
            <a:endParaRPr lang="pt-PT"/>
          </a:p>
        </p:txBody>
      </p:sp>
      <p:sp>
        <p:nvSpPr>
          <p:cNvPr id="3" name="Picture Placeholder 2">
            <a:extLst>
              <a:ext uri="{FF2B5EF4-FFF2-40B4-BE49-F238E27FC236}">
                <a16:creationId xmlns:a16="http://schemas.microsoft.com/office/drawing/2014/main" id="{B9BFB01E-6C82-4A1E-B3C2-BC7C9BEA71EF}"/>
              </a:ext>
            </a:extLst>
          </p:cNvPr>
          <p:cNvSpPr txBox="1">
            <a:spLocks noGrp="1"/>
          </p:cNvSpPr>
          <p:nvPr>
            <p:ph type="pic" idx="1"/>
          </p:nvPr>
        </p:nvSpPr>
        <p:spPr>
          <a:xfrm>
            <a:off x="5183184" y="987423"/>
            <a:ext cx="6172200" cy="4873623"/>
          </a:xfrm>
        </p:spPr>
        <p:txBody>
          <a:bodyPr/>
          <a:lstStyle>
            <a:lvl1pPr marL="0" indent="0">
              <a:buNone/>
              <a:defRPr lang="pt-PT" sz="3200"/>
            </a:lvl1pPr>
          </a:lstStyle>
          <a:p>
            <a:pPr lvl="0"/>
            <a:endParaRPr lang="pt-PT"/>
          </a:p>
        </p:txBody>
      </p:sp>
      <p:sp>
        <p:nvSpPr>
          <p:cNvPr id="4" name="Text Placeholder 3">
            <a:extLst>
              <a:ext uri="{FF2B5EF4-FFF2-40B4-BE49-F238E27FC236}">
                <a16:creationId xmlns:a16="http://schemas.microsoft.com/office/drawing/2014/main" id="{D7C87E11-F4C2-4941-B021-E77FAF0FF331}"/>
              </a:ext>
            </a:extLst>
          </p:cNvPr>
          <p:cNvSpPr txBox="1">
            <a:spLocks noGrp="1"/>
          </p:cNvSpPr>
          <p:nvPr>
            <p:ph type="body" idx="2"/>
          </p:nvPr>
        </p:nvSpPr>
        <p:spPr>
          <a:xfrm>
            <a:off x="839784" y="2057400"/>
            <a:ext cx="3932240" cy="3811584"/>
          </a:xfrm>
        </p:spPr>
        <p:txBody>
          <a:bodyPr/>
          <a:lstStyle>
            <a:lvl1pPr marL="0" indent="0">
              <a:buNone/>
              <a:defRPr sz="1600"/>
            </a:lvl1pPr>
          </a:lstStyle>
          <a:p>
            <a:pPr lvl="0"/>
            <a:r>
              <a:rPr lang="en-US"/>
              <a:t>Click to edit Master text styles</a:t>
            </a:r>
          </a:p>
        </p:txBody>
      </p:sp>
      <p:sp>
        <p:nvSpPr>
          <p:cNvPr id="5" name="Date Placeholder 4">
            <a:extLst>
              <a:ext uri="{FF2B5EF4-FFF2-40B4-BE49-F238E27FC236}">
                <a16:creationId xmlns:a16="http://schemas.microsoft.com/office/drawing/2014/main" id="{EF334D0F-E349-486D-AB90-8AF4A85BBFF8}"/>
              </a:ext>
            </a:extLst>
          </p:cNvPr>
          <p:cNvSpPr txBox="1">
            <a:spLocks noGrp="1"/>
          </p:cNvSpPr>
          <p:nvPr>
            <p:ph type="dt" sz="half" idx="7"/>
          </p:nvPr>
        </p:nvSpPr>
        <p:spPr/>
        <p:txBody>
          <a:bodyPr/>
          <a:lstStyle>
            <a:lvl1pPr>
              <a:defRPr/>
            </a:lvl1pPr>
          </a:lstStyle>
          <a:p>
            <a:pPr lvl="0"/>
            <a:fld id="{BF441F7F-71CB-4D0D-906C-CE2DB37D1E07}" type="datetime1">
              <a:rPr lang="pt-PT"/>
              <a:pPr lvl="0"/>
              <a:t>15/11/2023</a:t>
            </a:fld>
            <a:endParaRPr lang="pt-PT"/>
          </a:p>
        </p:txBody>
      </p:sp>
      <p:sp>
        <p:nvSpPr>
          <p:cNvPr id="6" name="Footer Placeholder 5">
            <a:extLst>
              <a:ext uri="{FF2B5EF4-FFF2-40B4-BE49-F238E27FC236}">
                <a16:creationId xmlns:a16="http://schemas.microsoft.com/office/drawing/2014/main" id="{45E667F7-94CF-476B-BC8A-C1515FAE5678}"/>
              </a:ext>
            </a:extLst>
          </p:cNvPr>
          <p:cNvSpPr txBox="1">
            <a:spLocks noGrp="1"/>
          </p:cNvSpPr>
          <p:nvPr>
            <p:ph type="ftr" sz="quarter" idx="9"/>
          </p:nvPr>
        </p:nvSpPr>
        <p:spPr/>
        <p:txBody>
          <a:bodyPr/>
          <a:lstStyle>
            <a:lvl1pPr>
              <a:defRPr/>
            </a:lvl1pPr>
          </a:lstStyle>
          <a:p>
            <a:pPr lvl="0"/>
            <a:endParaRPr lang="pt-PT"/>
          </a:p>
        </p:txBody>
      </p:sp>
      <p:sp>
        <p:nvSpPr>
          <p:cNvPr id="7" name="Slide Number Placeholder 6">
            <a:extLst>
              <a:ext uri="{FF2B5EF4-FFF2-40B4-BE49-F238E27FC236}">
                <a16:creationId xmlns:a16="http://schemas.microsoft.com/office/drawing/2014/main" id="{B88D7AE1-4D3F-49C6-BB30-2439ABD7484E}"/>
              </a:ext>
            </a:extLst>
          </p:cNvPr>
          <p:cNvSpPr txBox="1">
            <a:spLocks noGrp="1"/>
          </p:cNvSpPr>
          <p:nvPr>
            <p:ph type="sldNum" sz="quarter" idx="8"/>
          </p:nvPr>
        </p:nvSpPr>
        <p:spPr/>
        <p:txBody>
          <a:bodyPr/>
          <a:lstStyle>
            <a:lvl1pPr>
              <a:defRPr/>
            </a:lvl1pPr>
          </a:lstStyle>
          <a:p>
            <a:pPr lvl="0"/>
            <a:fld id="{AE14C831-21D0-42B4-868B-CA532BD700CE}" type="slidenum">
              <a:t>‹#›</a:t>
            </a:fld>
            <a:endParaRPr lang="pt-PT"/>
          </a:p>
        </p:txBody>
      </p:sp>
    </p:spTree>
    <p:extLst>
      <p:ext uri="{BB962C8B-B14F-4D97-AF65-F5344CB8AC3E}">
        <p14:creationId xmlns:p14="http://schemas.microsoft.com/office/powerpoint/2010/main" val="8047044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2FA6D-996C-44BB-9422-C6ECCE7E0067}"/>
              </a:ext>
            </a:extLst>
          </p:cNvPr>
          <p:cNvSpPr txBox="1">
            <a:spLocks noGrp="1"/>
          </p:cNvSpPr>
          <p:nvPr>
            <p:ph type="title"/>
          </p:nvPr>
        </p:nvSpPr>
        <p:spPr/>
        <p:txBody>
          <a:bodyPr/>
          <a:lstStyle>
            <a:lvl1pPr>
              <a:defRPr/>
            </a:lvl1pPr>
          </a:lstStyle>
          <a:p>
            <a:pPr lvl="0"/>
            <a:r>
              <a:rPr lang="en-US"/>
              <a:t>Click to edit Master title style</a:t>
            </a:r>
            <a:endParaRPr lang="pt-PT"/>
          </a:p>
        </p:txBody>
      </p:sp>
      <p:sp>
        <p:nvSpPr>
          <p:cNvPr id="3" name="Vertical Text Placeholder 2">
            <a:extLst>
              <a:ext uri="{FF2B5EF4-FFF2-40B4-BE49-F238E27FC236}">
                <a16:creationId xmlns:a16="http://schemas.microsoft.com/office/drawing/2014/main" id="{185382F0-681B-4A8F-8636-C1E94A7E4FBF}"/>
              </a:ext>
            </a:extLst>
          </p:cNvPr>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Date Placeholder 3">
            <a:extLst>
              <a:ext uri="{FF2B5EF4-FFF2-40B4-BE49-F238E27FC236}">
                <a16:creationId xmlns:a16="http://schemas.microsoft.com/office/drawing/2014/main" id="{7E221C74-5602-4DBA-860D-1DFC6C0506A4}"/>
              </a:ext>
            </a:extLst>
          </p:cNvPr>
          <p:cNvSpPr txBox="1">
            <a:spLocks noGrp="1"/>
          </p:cNvSpPr>
          <p:nvPr>
            <p:ph type="dt" sz="half" idx="7"/>
          </p:nvPr>
        </p:nvSpPr>
        <p:spPr/>
        <p:txBody>
          <a:bodyPr/>
          <a:lstStyle>
            <a:lvl1pPr>
              <a:defRPr/>
            </a:lvl1pPr>
          </a:lstStyle>
          <a:p>
            <a:pPr lvl="0"/>
            <a:fld id="{9B5F25FF-F716-479E-BF85-BEF4E67BD04F}" type="datetime1">
              <a:rPr lang="pt-PT"/>
              <a:pPr lvl="0"/>
              <a:t>15/11/2023</a:t>
            </a:fld>
            <a:endParaRPr lang="pt-PT"/>
          </a:p>
        </p:txBody>
      </p:sp>
      <p:sp>
        <p:nvSpPr>
          <p:cNvPr id="5" name="Footer Placeholder 4">
            <a:extLst>
              <a:ext uri="{FF2B5EF4-FFF2-40B4-BE49-F238E27FC236}">
                <a16:creationId xmlns:a16="http://schemas.microsoft.com/office/drawing/2014/main" id="{91883146-1DA6-4FD4-971E-C7E2284A688E}"/>
              </a:ext>
            </a:extLst>
          </p:cNvPr>
          <p:cNvSpPr txBox="1">
            <a:spLocks noGrp="1"/>
          </p:cNvSpPr>
          <p:nvPr>
            <p:ph type="ftr" sz="quarter" idx="9"/>
          </p:nvPr>
        </p:nvSpPr>
        <p:spPr/>
        <p:txBody>
          <a:bodyPr/>
          <a:lstStyle>
            <a:lvl1pPr>
              <a:defRPr/>
            </a:lvl1pPr>
          </a:lstStyle>
          <a:p>
            <a:pPr lvl="0"/>
            <a:endParaRPr lang="pt-PT"/>
          </a:p>
        </p:txBody>
      </p:sp>
      <p:sp>
        <p:nvSpPr>
          <p:cNvPr id="6" name="Slide Number Placeholder 5">
            <a:extLst>
              <a:ext uri="{FF2B5EF4-FFF2-40B4-BE49-F238E27FC236}">
                <a16:creationId xmlns:a16="http://schemas.microsoft.com/office/drawing/2014/main" id="{2980950D-1F37-474C-917A-CA14B58CEBEC}"/>
              </a:ext>
            </a:extLst>
          </p:cNvPr>
          <p:cNvSpPr txBox="1">
            <a:spLocks noGrp="1"/>
          </p:cNvSpPr>
          <p:nvPr>
            <p:ph type="sldNum" sz="quarter" idx="8"/>
          </p:nvPr>
        </p:nvSpPr>
        <p:spPr/>
        <p:txBody>
          <a:bodyPr/>
          <a:lstStyle>
            <a:lvl1pPr>
              <a:defRPr/>
            </a:lvl1pPr>
          </a:lstStyle>
          <a:p>
            <a:pPr lvl="0"/>
            <a:fld id="{CA0E9688-0011-42CB-B3C0-5C37C42EDC4C}" type="slidenum">
              <a:t>‹#›</a:t>
            </a:fld>
            <a:endParaRPr lang="pt-PT"/>
          </a:p>
        </p:txBody>
      </p:sp>
    </p:spTree>
    <p:extLst>
      <p:ext uri="{BB962C8B-B14F-4D97-AF65-F5344CB8AC3E}">
        <p14:creationId xmlns:p14="http://schemas.microsoft.com/office/powerpoint/2010/main" val="1992027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D929EB8-EECF-4F04-8F8B-A9ADC10EFD9E}"/>
              </a:ext>
            </a:extLst>
          </p:cNvPr>
          <p:cNvSpPr txBox="1">
            <a:spLocks noGrp="1"/>
          </p:cNvSpPr>
          <p:nvPr>
            <p:ph type="title" orient="vert"/>
          </p:nvPr>
        </p:nvSpPr>
        <p:spPr>
          <a:xfrm>
            <a:off x="8724903" y="365129"/>
            <a:ext cx="2628899" cy="5811834"/>
          </a:xfrm>
        </p:spPr>
        <p:txBody>
          <a:bodyPr vert="eaVert"/>
          <a:lstStyle>
            <a:lvl1pPr>
              <a:defRPr/>
            </a:lvl1pPr>
          </a:lstStyle>
          <a:p>
            <a:pPr lvl="0"/>
            <a:r>
              <a:rPr lang="en-US"/>
              <a:t>Click to edit Master title style</a:t>
            </a:r>
            <a:endParaRPr lang="pt-PT"/>
          </a:p>
        </p:txBody>
      </p:sp>
      <p:sp>
        <p:nvSpPr>
          <p:cNvPr id="3" name="Vertical Text Placeholder 2">
            <a:extLst>
              <a:ext uri="{FF2B5EF4-FFF2-40B4-BE49-F238E27FC236}">
                <a16:creationId xmlns:a16="http://schemas.microsoft.com/office/drawing/2014/main" id="{CAB1D66D-B905-4B7C-A864-F194A6346A27}"/>
              </a:ext>
            </a:extLst>
          </p:cNvPr>
          <p:cNvSpPr txBox="1">
            <a:spLocks noGrp="1"/>
          </p:cNvSpPr>
          <p:nvPr>
            <p:ph type="body" orient="vert" idx="1"/>
          </p:nvPr>
        </p:nvSpPr>
        <p:spPr>
          <a:xfrm>
            <a:off x="838203" y="365129"/>
            <a:ext cx="7734296" cy="5811834"/>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Date Placeholder 3">
            <a:extLst>
              <a:ext uri="{FF2B5EF4-FFF2-40B4-BE49-F238E27FC236}">
                <a16:creationId xmlns:a16="http://schemas.microsoft.com/office/drawing/2014/main" id="{7E633560-F2D2-42F2-8611-E68076A7D1B9}"/>
              </a:ext>
            </a:extLst>
          </p:cNvPr>
          <p:cNvSpPr txBox="1">
            <a:spLocks noGrp="1"/>
          </p:cNvSpPr>
          <p:nvPr>
            <p:ph type="dt" sz="half" idx="7"/>
          </p:nvPr>
        </p:nvSpPr>
        <p:spPr/>
        <p:txBody>
          <a:bodyPr/>
          <a:lstStyle>
            <a:lvl1pPr>
              <a:defRPr/>
            </a:lvl1pPr>
          </a:lstStyle>
          <a:p>
            <a:pPr lvl="0"/>
            <a:fld id="{0E2E3A1E-A7AB-4B46-AB1C-CD571072224F}" type="datetime1">
              <a:rPr lang="pt-PT"/>
              <a:pPr lvl="0"/>
              <a:t>15/11/2023</a:t>
            </a:fld>
            <a:endParaRPr lang="pt-PT"/>
          </a:p>
        </p:txBody>
      </p:sp>
      <p:sp>
        <p:nvSpPr>
          <p:cNvPr id="5" name="Footer Placeholder 4">
            <a:extLst>
              <a:ext uri="{FF2B5EF4-FFF2-40B4-BE49-F238E27FC236}">
                <a16:creationId xmlns:a16="http://schemas.microsoft.com/office/drawing/2014/main" id="{687032FF-67BC-4C35-AF8F-2C8DA6222901}"/>
              </a:ext>
            </a:extLst>
          </p:cNvPr>
          <p:cNvSpPr txBox="1">
            <a:spLocks noGrp="1"/>
          </p:cNvSpPr>
          <p:nvPr>
            <p:ph type="ftr" sz="quarter" idx="9"/>
          </p:nvPr>
        </p:nvSpPr>
        <p:spPr/>
        <p:txBody>
          <a:bodyPr/>
          <a:lstStyle>
            <a:lvl1pPr>
              <a:defRPr/>
            </a:lvl1pPr>
          </a:lstStyle>
          <a:p>
            <a:pPr lvl="0"/>
            <a:endParaRPr lang="pt-PT"/>
          </a:p>
        </p:txBody>
      </p:sp>
      <p:sp>
        <p:nvSpPr>
          <p:cNvPr id="6" name="Slide Number Placeholder 5">
            <a:extLst>
              <a:ext uri="{FF2B5EF4-FFF2-40B4-BE49-F238E27FC236}">
                <a16:creationId xmlns:a16="http://schemas.microsoft.com/office/drawing/2014/main" id="{57C2C3F4-ADC7-420B-8D71-84CFE529ECC7}"/>
              </a:ext>
            </a:extLst>
          </p:cNvPr>
          <p:cNvSpPr txBox="1">
            <a:spLocks noGrp="1"/>
          </p:cNvSpPr>
          <p:nvPr>
            <p:ph type="sldNum" sz="quarter" idx="8"/>
          </p:nvPr>
        </p:nvSpPr>
        <p:spPr/>
        <p:txBody>
          <a:bodyPr/>
          <a:lstStyle>
            <a:lvl1pPr>
              <a:defRPr/>
            </a:lvl1pPr>
          </a:lstStyle>
          <a:p>
            <a:pPr lvl="0"/>
            <a:fld id="{A08BECFB-065D-4AC1-B132-856FC0F95AD6}" type="slidenum">
              <a:t>‹#›</a:t>
            </a:fld>
            <a:endParaRPr lang="pt-PT"/>
          </a:p>
        </p:txBody>
      </p:sp>
    </p:spTree>
    <p:extLst>
      <p:ext uri="{BB962C8B-B14F-4D97-AF65-F5344CB8AC3E}">
        <p14:creationId xmlns:p14="http://schemas.microsoft.com/office/powerpoint/2010/main" val="19281748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o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64505F1-FD66-7209-00A9-C11867DA20C7}"/>
              </a:ext>
            </a:extLst>
          </p:cNvPr>
          <p:cNvSpPr>
            <a:spLocks noGrp="1"/>
          </p:cNvSpPr>
          <p:nvPr>
            <p:ph type="ctrTitle"/>
          </p:nvPr>
        </p:nvSpPr>
        <p:spPr>
          <a:xfrm>
            <a:off x="1524000" y="1122363"/>
            <a:ext cx="9144000" cy="2387600"/>
          </a:xfrm>
        </p:spPr>
        <p:txBody>
          <a:bodyPr anchor="b"/>
          <a:lstStyle>
            <a:lvl1pPr algn="ctr">
              <a:defRPr sz="6000"/>
            </a:lvl1pPr>
          </a:lstStyle>
          <a:p>
            <a:r>
              <a:rPr lang="pt-PT"/>
              <a:t>Clique para editar o estilo de título do Modelo Global</a:t>
            </a:r>
          </a:p>
        </p:txBody>
      </p:sp>
      <p:sp>
        <p:nvSpPr>
          <p:cNvPr id="3" name="Subtítulo 2">
            <a:extLst>
              <a:ext uri="{FF2B5EF4-FFF2-40B4-BE49-F238E27FC236}">
                <a16:creationId xmlns:a16="http://schemas.microsoft.com/office/drawing/2014/main" id="{C9E9D107-8DCD-B05C-E62B-05602D1C9F5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PT"/>
              <a:t>Clique para editar o estilo de subtítulo do Modelo Global</a:t>
            </a:r>
          </a:p>
        </p:txBody>
      </p:sp>
      <p:sp>
        <p:nvSpPr>
          <p:cNvPr id="4" name="Marcador de Posição da Data 3">
            <a:extLst>
              <a:ext uri="{FF2B5EF4-FFF2-40B4-BE49-F238E27FC236}">
                <a16:creationId xmlns:a16="http://schemas.microsoft.com/office/drawing/2014/main" id="{817A4991-D30F-C2A0-3BFA-13ED4469A1BC}"/>
              </a:ext>
            </a:extLst>
          </p:cNvPr>
          <p:cNvSpPr>
            <a:spLocks noGrp="1"/>
          </p:cNvSpPr>
          <p:nvPr>
            <p:ph type="dt" sz="half" idx="10"/>
          </p:nvPr>
        </p:nvSpPr>
        <p:spPr/>
        <p:txBody>
          <a:bodyPr/>
          <a:lstStyle/>
          <a:p>
            <a:fld id="{2FEFCBB0-1F27-4946-8341-0179CD5FAF16}" type="datetimeFigureOut">
              <a:rPr lang="pt-PT" smtClean="0"/>
              <a:t>15/11/2023</a:t>
            </a:fld>
            <a:endParaRPr lang="pt-PT"/>
          </a:p>
        </p:txBody>
      </p:sp>
      <p:sp>
        <p:nvSpPr>
          <p:cNvPr id="5" name="Marcador de Posição do Rodapé 4">
            <a:extLst>
              <a:ext uri="{FF2B5EF4-FFF2-40B4-BE49-F238E27FC236}">
                <a16:creationId xmlns:a16="http://schemas.microsoft.com/office/drawing/2014/main" id="{F21EDFBF-CC75-2C83-CEE6-49FA3E1ECEB4}"/>
              </a:ext>
            </a:extLst>
          </p:cNvPr>
          <p:cNvSpPr>
            <a:spLocks noGrp="1"/>
          </p:cNvSpPr>
          <p:nvPr>
            <p:ph type="ftr" sz="quarter" idx="11"/>
          </p:nvPr>
        </p:nvSpPr>
        <p:spPr/>
        <p:txBody>
          <a:bodyPr/>
          <a:lstStyle/>
          <a:p>
            <a:endParaRPr lang="pt-PT"/>
          </a:p>
        </p:txBody>
      </p:sp>
      <p:sp>
        <p:nvSpPr>
          <p:cNvPr id="6" name="Marcador de Posição do Número do Diapositivo 5">
            <a:extLst>
              <a:ext uri="{FF2B5EF4-FFF2-40B4-BE49-F238E27FC236}">
                <a16:creationId xmlns:a16="http://schemas.microsoft.com/office/drawing/2014/main" id="{FDAF9001-17D0-EF5A-87DB-19BBDA4B7059}"/>
              </a:ext>
            </a:extLst>
          </p:cNvPr>
          <p:cNvSpPr>
            <a:spLocks noGrp="1"/>
          </p:cNvSpPr>
          <p:nvPr>
            <p:ph type="sldNum" sz="quarter" idx="12"/>
          </p:nvPr>
        </p:nvSpPr>
        <p:spPr/>
        <p:txBody>
          <a:bodyPr/>
          <a:lstStyle/>
          <a:p>
            <a:fld id="{977DDB8F-34F1-4888-801A-10319F1DDCD8}" type="slidenum">
              <a:rPr lang="pt-PT" smtClean="0"/>
              <a:t>‹#›</a:t>
            </a:fld>
            <a:endParaRPr lang="pt-PT"/>
          </a:p>
        </p:txBody>
      </p:sp>
    </p:spTree>
    <p:extLst>
      <p:ext uri="{BB962C8B-B14F-4D97-AF65-F5344CB8AC3E}">
        <p14:creationId xmlns:p14="http://schemas.microsoft.com/office/powerpoint/2010/main" val="28553117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e Objet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0DD352-9670-8484-6D06-DDD8DEF2795E}"/>
              </a:ext>
            </a:extLst>
          </p:cNvPr>
          <p:cNvSpPr>
            <a:spLocks noGrp="1"/>
          </p:cNvSpPr>
          <p:nvPr>
            <p:ph type="title"/>
          </p:nvPr>
        </p:nvSpPr>
        <p:spPr/>
        <p:txBody>
          <a:bodyPr/>
          <a:lstStyle/>
          <a:p>
            <a:r>
              <a:rPr lang="pt-PT"/>
              <a:t>Clique para editar o estilo de título do Modelo Global</a:t>
            </a:r>
          </a:p>
        </p:txBody>
      </p:sp>
      <p:sp>
        <p:nvSpPr>
          <p:cNvPr id="3" name="Marcador de Posição de Conteúdo 2">
            <a:extLst>
              <a:ext uri="{FF2B5EF4-FFF2-40B4-BE49-F238E27FC236}">
                <a16:creationId xmlns:a16="http://schemas.microsoft.com/office/drawing/2014/main" id="{26F65848-F641-0A95-4EE9-11F28A96248A}"/>
              </a:ext>
            </a:extLst>
          </p:cNvPr>
          <p:cNvSpPr>
            <a:spLocks noGrp="1"/>
          </p:cNvSpPr>
          <p:nvPr>
            <p:ph idx="1"/>
          </p:nvPr>
        </p:nvSpPr>
        <p:spPr/>
        <p:txBody>
          <a:body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p>
        </p:txBody>
      </p:sp>
      <p:sp>
        <p:nvSpPr>
          <p:cNvPr id="4" name="Marcador de Posição da Data 3">
            <a:extLst>
              <a:ext uri="{FF2B5EF4-FFF2-40B4-BE49-F238E27FC236}">
                <a16:creationId xmlns:a16="http://schemas.microsoft.com/office/drawing/2014/main" id="{67CF29A5-B9C8-862C-4C91-64215FCEF646}"/>
              </a:ext>
            </a:extLst>
          </p:cNvPr>
          <p:cNvSpPr>
            <a:spLocks noGrp="1"/>
          </p:cNvSpPr>
          <p:nvPr>
            <p:ph type="dt" sz="half" idx="10"/>
          </p:nvPr>
        </p:nvSpPr>
        <p:spPr/>
        <p:txBody>
          <a:bodyPr/>
          <a:lstStyle/>
          <a:p>
            <a:fld id="{2FEFCBB0-1F27-4946-8341-0179CD5FAF16}" type="datetimeFigureOut">
              <a:rPr lang="pt-PT" smtClean="0"/>
              <a:t>15/11/2023</a:t>
            </a:fld>
            <a:endParaRPr lang="pt-PT"/>
          </a:p>
        </p:txBody>
      </p:sp>
      <p:sp>
        <p:nvSpPr>
          <p:cNvPr id="5" name="Marcador de Posição do Rodapé 4">
            <a:extLst>
              <a:ext uri="{FF2B5EF4-FFF2-40B4-BE49-F238E27FC236}">
                <a16:creationId xmlns:a16="http://schemas.microsoft.com/office/drawing/2014/main" id="{1EC62D4F-1444-A9B7-0CAB-B5EC89AC7680}"/>
              </a:ext>
            </a:extLst>
          </p:cNvPr>
          <p:cNvSpPr>
            <a:spLocks noGrp="1"/>
          </p:cNvSpPr>
          <p:nvPr>
            <p:ph type="ftr" sz="quarter" idx="11"/>
          </p:nvPr>
        </p:nvSpPr>
        <p:spPr/>
        <p:txBody>
          <a:bodyPr/>
          <a:lstStyle/>
          <a:p>
            <a:endParaRPr lang="pt-PT"/>
          </a:p>
        </p:txBody>
      </p:sp>
      <p:sp>
        <p:nvSpPr>
          <p:cNvPr id="6" name="Marcador de Posição do Número do Diapositivo 5">
            <a:extLst>
              <a:ext uri="{FF2B5EF4-FFF2-40B4-BE49-F238E27FC236}">
                <a16:creationId xmlns:a16="http://schemas.microsoft.com/office/drawing/2014/main" id="{5A8687A1-0A43-2722-F7B5-73B082BAA69C}"/>
              </a:ext>
            </a:extLst>
          </p:cNvPr>
          <p:cNvSpPr>
            <a:spLocks noGrp="1"/>
          </p:cNvSpPr>
          <p:nvPr>
            <p:ph type="sldNum" sz="quarter" idx="12"/>
          </p:nvPr>
        </p:nvSpPr>
        <p:spPr/>
        <p:txBody>
          <a:bodyPr/>
          <a:lstStyle/>
          <a:p>
            <a:fld id="{977DDB8F-34F1-4888-801A-10319F1DDCD8}" type="slidenum">
              <a:rPr lang="pt-PT" smtClean="0"/>
              <a:t>‹#›</a:t>
            </a:fld>
            <a:endParaRPr lang="pt-PT"/>
          </a:p>
        </p:txBody>
      </p:sp>
    </p:spTree>
    <p:extLst>
      <p:ext uri="{BB962C8B-B14F-4D97-AF65-F5344CB8AC3E}">
        <p14:creationId xmlns:p14="http://schemas.microsoft.com/office/powerpoint/2010/main" val="40627764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Cabeçalho da Sec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E868A0-AE27-7F3A-07C8-98B6604024CD}"/>
              </a:ext>
            </a:extLst>
          </p:cNvPr>
          <p:cNvSpPr>
            <a:spLocks noGrp="1"/>
          </p:cNvSpPr>
          <p:nvPr>
            <p:ph type="title"/>
          </p:nvPr>
        </p:nvSpPr>
        <p:spPr>
          <a:xfrm>
            <a:off x="831850" y="1709738"/>
            <a:ext cx="10515600" cy="2852737"/>
          </a:xfrm>
        </p:spPr>
        <p:txBody>
          <a:bodyPr anchor="b"/>
          <a:lstStyle>
            <a:lvl1pPr>
              <a:defRPr sz="6000"/>
            </a:lvl1pPr>
          </a:lstStyle>
          <a:p>
            <a:r>
              <a:rPr lang="pt-PT"/>
              <a:t>Clique para editar o estilo de título do Modelo Global</a:t>
            </a:r>
          </a:p>
        </p:txBody>
      </p:sp>
      <p:sp>
        <p:nvSpPr>
          <p:cNvPr id="3" name="Marcador de Posição do Texto 2">
            <a:extLst>
              <a:ext uri="{FF2B5EF4-FFF2-40B4-BE49-F238E27FC236}">
                <a16:creationId xmlns:a16="http://schemas.microsoft.com/office/drawing/2014/main" id="{8E9EAA30-1748-F045-8D49-BCD4A23436C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PT"/>
              <a:t>Clique para editar os estilos do texto de Modelo Global</a:t>
            </a:r>
          </a:p>
        </p:txBody>
      </p:sp>
      <p:sp>
        <p:nvSpPr>
          <p:cNvPr id="4" name="Marcador de Posição da Data 3">
            <a:extLst>
              <a:ext uri="{FF2B5EF4-FFF2-40B4-BE49-F238E27FC236}">
                <a16:creationId xmlns:a16="http://schemas.microsoft.com/office/drawing/2014/main" id="{95FE0BC5-1E88-F3E5-2D1F-B8DCA5632242}"/>
              </a:ext>
            </a:extLst>
          </p:cNvPr>
          <p:cNvSpPr>
            <a:spLocks noGrp="1"/>
          </p:cNvSpPr>
          <p:nvPr>
            <p:ph type="dt" sz="half" idx="10"/>
          </p:nvPr>
        </p:nvSpPr>
        <p:spPr/>
        <p:txBody>
          <a:bodyPr/>
          <a:lstStyle/>
          <a:p>
            <a:fld id="{2FEFCBB0-1F27-4946-8341-0179CD5FAF16}" type="datetimeFigureOut">
              <a:rPr lang="pt-PT" smtClean="0"/>
              <a:t>15/11/2023</a:t>
            </a:fld>
            <a:endParaRPr lang="pt-PT"/>
          </a:p>
        </p:txBody>
      </p:sp>
      <p:sp>
        <p:nvSpPr>
          <p:cNvPr id="5" name="Marcador de Posição do Rodapé 4">
            <a:extLst>
              <a:ext uri="{FF2B5EF4-FFF2-40B4-BE49-F238E27FC236}">
                <a16:creationId xmlns:a16="http://schemas.microsoft.com/office/drawing/2014/main" id="{F7B37690-2A2D-6CD2-451C-1E5408591037}"/>
              </a:ext>
            </a:extLst>
          </p:cNvPr>
          <p:cNvSpPr>
            <a:spLocks noGrp="1"/>
          </p:cNvSpPr>
          <p:nvPr>
            <p:ph type="ftr" sz="quarter" idx="11"/>
          </p:nvPr>
        </p:nvSpPr>
        <p:spPr/>
        <p:txBody>
          <a:bodyPr/>
          <a:lstStyle/>
          <a:p>
            <a:endParaRPr lang="pt-PT"/>
          </a:p>
        </p:txBody>
      </p:sp>
      <p:sp>
        <p:nvSpPr>
          <p:cNvPr id="6" name="Marcador de Posição do Número do Diapositivo 5">
            <a:extLst>
              <a:ext uri="{FF2B5EF4-FFF2-40B4-BE49-F238E27FC236}">
                <a16:creationId xmlns:a16="http://schemas.microsoft.com/office/drawing/2014/main" id="{7E88BFC4-2666-6BA5-DF25-487E08492AE8}"/>
              </a:ext>
            </a:extLst>
          </p:cNvPr>
          <p:cNvSpPr>
            <a:spLocks noGrp="1"/>
          </p:cNvSpPr>
          <p:nvPr>
            <p:ph type="sldNum" sz="quarter" idx="12"/>
          </p:nvPr>
        </p:nvSpPr>
        <p:spPr/>
        <p:txBody>
          <a:bodyPr/>
          <a:lstStyle/>
          <a:p>
            <a:fld id="{977DDB8F-34F1-4888-801A-10319F1DDCD8}" type="slidenum">
              <a:rPr lang="pt-PT" smtClean="0"/>
              <a:t>‹#›</a:t>
            </a:fld>
            <a:endParaRPr lang="pt-PT"/>
          </a:p>
        </p:txBody>
      </p:sp>
    </p:spTree>
    <p:extLst>
      <p:ext uri="{BB962C8B-B14F-4D97-AF65-F5344CB8AC3E}">
        <p14:creationId xmlns:p14="http://schemas.microsoft.com/office/powerpoint/2010/main" val="20479896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Conteúdo Dup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382974E-464C-0D50-7780-3141ADAE32A4}"/>
              </a:ext>
            </a:extLst>
          </p:cNvPr>
          <p:cNvSpPr>
            <a:spLocks noGrp="1"/>
          </p:cNvSpPr>
          <p:nvPr>
            <p:ph type="title"/>
          </p:nvPr>
        </p:nvSpPr>
        <p:spPr/>
        <p:txBody>
          <a:bodyPr/>
          <a:lstStyle/>
          <a:p>
            <a:r>
              <a:rPr lang="pt-PT"/>
              <a:t>Clique para editar o estilo de título do Modelo Global</a:t>
            </a:r>
          </a:p>
        </p:txBody>
      </p:sp>
      <p:sp>
        <p:nvSpPr>
          <p:cNvPr id="3" name="Marcador de Posição de Conteúdo 2">
            <a:extLst>
              <a:ext uri="{FF2B5EF4-FFF2-40B4-BE49-F238E27FC236}">
                <a16:creationId xmlns:a16="http://schemas.microsoft.com/office/drawing/2014/main" id="{45939543-9129-9671-4ED0-30E69AC18420}"/>
              </a:ext>
            </a:extLst>
          </p:cNvPr>
          <p:cNvSpPr>
            <a:spLocks noGrp="1"/>
          </p:cNvSpPr>
          <p:nvPr>
            <p:ph sz="half" idx="1"/>
          </p:nvPr>
        </p:nvSpPr>
        <p:spPr>
          <a:xfrm>
            <a:off x="838200" y="1825625"/>
            <a:ext cx="5181600" cy="4351338"/>
          </a:xfrm>
        </p:spPr>
        <p:txBody>
          <a:body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p>
        </p:txBody>
      </p:sp>
      <p:sp>
        <p:nvSpPr>
          <p:cNvPr id="4" name="Marcador de Posição de Conteúdo 3">
            <a:extLst>
              <a:ext uri="{FF2B5EF4-FFF2-40B4-BE49-F238E27FC236}">
                <a16:creationId xmlns:a16="http://schemas.microsoft.com/office/drawing/2014/main" id="{E3073A19-3F15-E2DA-C041-2975D2F1E367}"/>
              </a:ext>
            </a:extLst>
          </p:cNvPr>
          <p:cNvSpPr>
            <a:spLocks noGrp="1"/>
          </p:cNvSpPr>
          <p:nvPr>
            <p:ph sz="half" idx="2"/>
          </p:nvPr>
        </p:nvSpPr>
        <p:spPr>
          <a:xfrm>
            <a:off x="6172200" y="1825625"/>
            <a:ext cx="5181600" cy="4351338"/>
          </a:xfrm>
        </p:spPr>
        <p:txBody>
          <a:body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p>
        </p:txBody>
      </p:sp>
      <p:sp>
        <p:nvSpPr>
          <p:cNvPr id="5" name="Marcador de Posição da Data 4">
            <a:extLst>
              <a:ext uri="{FF2B5EF4-FFF2-40B4-BE49-F238E27FC236}">
                <a16:creationId xmlns:a16="http://schemas.microsoft.com/office/drawing/2014/main" id="{7E626211-893F-D1D0-1EEB-E3B94EF41EF9}"/>
              </a:ext>
            </a:extLst>
          </p:cNvPr>
          <p:cNvSpPr>
            <a:spLocks noGrp="1"/>
          </p:cNvSpPr>
          <p:nvPr>
            <p:ph type="dt" sz="half" idx="10"/>
          </p:nvPr>
        </p:nvSpPr>
        <p:spPr/>
        <p:txBody>
          <a:bodyPr/>
          <a:lstStyle/>
          <a:p>
            <a:fld id="{2FEFCBB0-1F27-4946-8341-0179CD5FAF16}" type="datetimeFigureOut">
              <a:rPr lang="pt-PT" smtClean="0"/>
              <a:t>15/11/2023</a:t>
            </a:fld>
            <a:endParaRPr lang="pt-PT"/>
          </a:p>
        </p:txBody>
      </p:sp>
      <p:sp>
        <p:nvSpPr>
          <p:cNvPr id="6" name="Marcador de Posição do Rodapé 5">
            <a:extLst>
              <a:ext uri="{FF2B5EF4-FFF2-40B4-BE49-F238E27FC236}">
                <a16:creationId xmlns:a16="http://schemas.microsoft.com/office/drawing/2014/main" id="{4B3382C1-7782-C52D-699C-7A420ED60FF2}"/>
              </a:ext>
            </a:extLst>
          </p:cNvPr>
          <p:cNvSpPr>
            <a:spLocks noGrp="1"/>
          </p:cNvSpPr>
          <p:nvPr>
            <p:ph type="ftr" sz="quarter" idx="11"/>
          </p:nvPr>
        </p:nvSpPr>
        <p:spPr/>
        <p:txBody>
          <a:bodyPr/>
          <a:lstStyle/>
          <a:p>
            <a:endParaRPr lang="pt-PT"/>
          </a:p>
        </p:txBody>
      </p:sp>
      <p:sp>
        <p:nvSpPr>
          <p:cNvPr id="7" name="Marcador de Posição do Número do Diapositivo 6">
            <a:extLst>
              <a:ext uri="{FF2B5EF4-FFF2-40B4-BE49-F238E27FC236}">
                <a16:creationId xmlns:a16="http://schemas.microsoft.com/office/drawing/2014/main" id="{995AF763-BCDF-2B31-33F2-86053B54E576}"/>
              </a:ext>
            </a:extLst>
          </p:cNvPr>
          <p:cNvSpPr>
            <a:spLocks noGrp="1"/>
          </p:cNvSpPr>
          <p:nvPr>
            <p:ph type="sldNum" sz="quarter" idx="12"/>
          </p:nvPr>
        </p:nvSpPr>
        <p:spPr/>
        <p:txBody>
          <a:bodyPr/>
          <a:lstStyle/>
          <a:p>
            <a:fld id="{977DDB8F-34F1-4888-801A-10319F1DDCD8}" type="slidenum">
              <a:rPr lang="pt-PT" smtClean="0"/>
              <a:t>‹#›</a:t>
            </a:fld>
            <a:endParaRPr lang="pt-PT"/>
          </a:p>
        </p:txBody>
      </p:sp>
    </p:spTree>
    <p:extLst>
      <p:ext uri="{BB962C8B-B14F-4D97-AF65-F5344CB8AC3E}">
        <p14:creationId xmlns:p14="http://schemas.microsoft.com/office/powerpoint/2010/main" val="32286610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FBCA24-42FF-3AC5-A3EE-05C41B9EB99A}"/>
              </a:ext>
            </a:extLst>
          </p:cNvPr>
          <p:cNvSpPr>
            <a:spLocks noGrp="1"/>
          </p:cNvSpPr>
          <p:nvPr>
            <p:ph type="title"/>
          </p:nvPr>
        </p:nvSpPr>
        <p:spPr>
          <a:xfrm>
            <a:off x="839788" y="365125"/>
            <a:ext cx="10515600" cy="1325563"/>
          </a:xfrm>
        </p:spPr>
        <p:txBody>
          <a:bodyPr/>
          <a:lstStyle/>
          <a:p>
            <a:r>
              <a:rPr lang="pt-PT"/>
              <a:t>Clique para editar o estilo de título do Modelo Global</a:t>
            </a:r>
          </a:p>
        </p:txBody>
      </p:sp>
      <p:sp>
        <p:nvSpPr>
          <p:cNvPr id="3" name="Marcador de Posição do Texto 2">
            <a:extLst>
              <a:ext uri="{FF2B5EF4-FFF2-40B4-BE49-F238E27FC236}">
                <a16:creationId xmlns:a16="http://schemas.microsoft.com/office/drawing/2014/main" id="{CEB218FB-D6F5-5EC4-EFF7-E53B3D8444B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a:t>Clique para editar os estilos do texto de Modelo Global</a:t>
            </a:r>
          </a:p>
        </p:txBody>
      </p:sp>
      <p:sp>
        <p:nvSpPr>
          <p:cNvPr id="4" name="Marcador de Posição de Conteúdo 3">
            <a:extLst>
              <a:ext uri="{FF2B5EF4-FFF2-40B4-BE49-F238E27FC236}">
                <a16:creationId xmlns:a16="http://schemas.microsoft.com/office/drawing/2014/main" id="{1405D977-FB58-3C21-9ACD-20C42991B3BB}"/>
              </a:ext>
            </a:extLst>
          </p:cNvPr>
          <p:cNvSpPr>
            <a:spLocks noGrp="1"/>
          </p:cNvSpPr>
          <p:nvPr>
            <p:ph sz="half" idx="2"/>
          </p:nvPr>
        </p:nvSpPr>
        <p:spPr>
          <a:xfrm>
            <a:off x="839788" y="2505075"/>
            <a:ext cx="5157787" cy="3684588"/>
          </a:xfrm>
        </p:spPr>
        <p:txBody>
          <a:body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p>
        </p:txBody>
      </p:sp>
      <p:sp>
        <p:nvSpPr>
          <p:cNvPr id="5" name="Marcador de Posição do Texto 4">
            <a:extLst>
              <a:ext uri="{FF2B5EF4-FFF2-40B4-BE49-F238E27FC236}">
                <a16:creationId xmlns:a16="http://schemas.microsoft.com/office/drawing/2014/main" id="{B3F31AFB-F12B-C455-7888-BE422B6426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a:t>Clique para editar os estilos do texto de Modelo Global</a:t>
            </a:r>
          </a:p>
        </p:txBody>
      </p:sp>
      <p:sp>
        <p:nvSpPr>
          <p:cNvPr id="6" name="Marcador de Posição de Conteúdo 5">
            <a:extLst>
              <a:ext uri="{FF2B5EF4-FFF2-40B4-BE49-F238E27FC236}">
                <a16:creationId xmlns:a16="http://schemas.microsoft.com/office/drawing/2014/main" id="{12D39194-7B8F-093A-8A82-7692EC443081}"/>
              </a:ext>
            </a:extLst>
          </p:cNvPr>
          <p:cNvSpPr>
            <a:spLocks noGrp="1"/>
          </p:cNvSpPr>
          <p:nvPr>
            <p:ph sz="quarter" idx="4"/>
          </p:nvPr>
        </p:nvSpPr>
        <p:spPr>
          <a:xfrm>
            <a:off x="6172200" y="2505075"/>
            <a:ext cx="5183188" cy="3684588"/>
          </a:xfrm>
        </p:spPr>
        <p:txBody>
          <a:body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p>
        </p:txBody>
      </p:sp>
      <p:sp>
        <p:nvSpPr>
          <p:cNvPr id="7" name="Marcador de Posição da Data 6">
            <a:extLst>
              <a:ext uri="{FF2B5EF4-FFF2-40B4-BE49-F238E27FC236}">
                <a16:creationId xmlns:a16="http://schemas.microsoft.com/office/drawing/2014/main" id="{3316D9E9-A8E0-FA75-9DC8-C07C5B2B6C02}"/>
              </a:ext>
            </a:extLst>
          </p:cNvPr>
          <p:cNvSpPr>
            <a:spLocks noGrp="1"/>
          </p:cNvSpPr>
          <p:nvPr>
            <p:ph type="dt" sz="half" idx="10"/>
          </p:nvPr>
        </p:nvSpPr>
        <p:spPr/>
        <p:txBody>
          <a:bodyPr/>
          <a:lstStyle/>
          <a:p>
            <a:fld id="{2FEFCBB0-1F27-4946-8341-0179CD5FAF16}" type="datetimeFigureOut">
              <a:rPr lang="pt-PT" smtClean="0"/>
              <a:t>15/11/2023</a:t>
            </a:fld>
            <a:endParaRPr lang="pt-PT"/>
          </a:p>
        </p:txBody>
      </p:sp>
      <p:sp>
        <p:nvSpPr>
          <p:cNvPr id="8" name="Marcador de Posição do Rodapé 7">
            <a:extLst>
              <a:ext uri="{FF2B5EF4-FFF2-40B4-BE49-F238E27FC236}">
                <a16:creationId xmlns:a16="http://schemas.microsoft.com/office/drawing/2014/main" id="{73574C28-46AD-28BA-D512-C7702414A8A2}"/>
              </a:ext>
            </a:extLst>
          </p:cNvPr>
          <p:cNvSpPr>
            <a:spLocks noGrp="1"/>
          </p:cNvSpPr>
          <p:nvPr>
            <p:ph type="ftr" sz="quarter" idx="11"/>
          </p:nvPr>
        </p:nvSpPr>
        <p:spPr/>
        <p:txBody>
          <a:bodyPr/>
          <a:lstStyle/>
          <a:p>
            <a:endParaRPr lang="pt-PT"/>
          </a:p>
        </p:txBody>
      </p:sp>
      <p:sp>
        <p:nvSpPr>
          <p:cNvPr id="9" name="Marcador de Posição do Número do Diapositivo 8">
            <a:extLst>
              <a:ext uri="{FF2B5EF4-FFF2-40B4-BE49-F238E27FC236}">
                <a16:creationId xmlns:a16="http://schemas.microsoft.com/office/drawing/2014/main" id="{26D8D3E9-68D8-D274-F12B-BAA1C17B0AC3}"/>
              </a:ext>
            </a:extLst>
          </p:cNvPr>
          <p:cNvSpPr>
            <a:spLocks noGrp="1"/>
          </p:cNvSpPr>
          <p:nvPr>
            <p:ph type="sldNum" sz="quarter" idx="12"/>
          </p:nvPr>
        </p:nvSpPr>
        <p:spPr/>
        <p:txBody>
          <a:bodyPr/>
          <a:lstStyle/>
          <a:p>
            <a:fld id="{977DDB8F-34F1-4888-801A-10319F1DDCD8}" type="slidenum">
              <a:rPr lang="pt-PT" smtClean="0"/>
              <a:t>‹#›</a:t>
            </a:fld>
            <a:endParaRPr lang="pt-PT"/>
          </a:p>
        </p:txBody>
      </p:sp>
    </p:spTree>
    <p:extLst>
      <p:ext uri="{BB962C8B-B14F-4D97-AF65-F5344CB8AC3E}">
        <p14:creationId xmlns:p14="http://schemas.microsoft.com/office/powerpoint/2010/main" val="28276812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DC2AFE5-3FF0-72AB-C53B-90948D3683EB}"/>
              </a:ext>
            </a:extLst>
          </p:cNvPr>
          <p:cNvSpPr>
            <a:spLocks noGrp="1"/>
          </p:cNvSpPr>
          <p:nvPr>
            <p:ph type="title"/>
          </p:nvPr>
        </p:nvSpPr>
        <p:spPr/>
        <p:txBody>
          <a:bodyPr/>
          <a:lstStyle/>
          <a:p>
            <a:r>
              <a:rPr lang="pt-PT"/>
              <a:t>Clique para editar o estilo de título do Modelo Global</a:t>
            </a:r>
          </a:p>
        </p:txBody>
      </p:sp>
      <p:sp>
        <p:nvSpPr>
          <p:cNvPr id="3" name="Marcador de Posição da Data 2">
            <a:extLst>
              <a:ext uri="{FF2B5EF4-FFF2-40B4-BE49-F238E27FC236}">
                <a16:creationId xmlns:a16="http://schemas.microsoft.com/office/drawing/2014/main" id="{0499FE79-AFD9-47D2-3EED-806E94921ED9}"/>
              </a:ext>
            </a:extLst>
          </p:cNvPr>
          <p:cNvSpPr>
            <a:spLocks noGrp="1"/>
          </p:cNvSpPr>
          <p:nvPr>
            <p:ph type="dt" sz="half" idx="10"/>
          </p:nvPr>
        </p:nvSpPr>
        <p:spPr/>
        <p:txBody>
          <a:bodyPr/>
          <a:lstStyle/>
          <a:p>
            <a:fld id="{2FEFCBB0-1F27-4946-8341-0179CD5FAF16}" type="datetimeFigureOut">
              <a:rPr lang="pt-PT" smtClean="0"/>
              <a:t>15/11/2023</a:t>
            </a:fld>
            <a:endParaRPr lang="pt-PT"/>
          </a:p>
        </p:txBody>
      </p:sp>
      <p:sp>
        <p:nvSpPr>
          <p:cNvPr id="4" name="Marcador de Posição do Rodapé 3">
            <a:extLst>
              <a:ext uri="{FF2B5EF4-FFF2-40B4-BE49-F238E27FC236}">
                <a16:creationId xmlns:a16="http://schemas.microsoft.com/office/drawing/2014/main" id="{E8943D25-BE05-5638-7570-E183A1135A98}"/>
              </a:ext>
            </a:extLst>
          </p:cNvPr>
          <p:cNvSpPr>
            <a:spLocks noGrp="1"/>
          </p:cNvSpPr>
          <p:nvPr>
            <p:ph type="ftr" sz="quarter" idx="11"/>
          </p:nvPr>
        </p:nvSpPr>
        <p:spPr/>
        <p:txBody>
          <a:bodyPr/>
          <a:lstStyle/>
          <a:p>
            <a:endParaRPr lang="pt-PT"/>
          </a:p>
        </p:txBody>
      </p:sp>
      <p:sp>
        <p:nvSpPr>
          <p:cNvPr id="5" name="Marcador de Posição do Número do Diapositivo 4">
            <a:extLst>
              <a:ext uri="{FF2B5EF4-FFF2-40B4-BE49-F238E27FC236}">
                <a16:creationId xmlns:a16="http://schemas.microsoft.com/office/drawing/2014/main" id="{9638C1F5-895F-7267-1D49-CAE47E49F754}"/>
              </a:ext>
            </a:extLst>
          </p:cNvPr>
          <p:cNvSpPr>
            <a:spLocks noGrp="1"/>
          </p:cNvSpPr>
          <p:nvPr>
            <p:ph type="sldNum" sz="quarter" idx="12"/>
          </p:nvPr>
        </p:nvSpPr>
        <p:spPr/>
        <p:txBody>
          <a:bodyPr/>
          <a:lstStyle/>
          <a:p>
            <a:fld id="{977DDB8F-34F1-4888-801A-10319F1DDCD8}" type="slidenum">
              <a:rPr lang="pt-PT" smtClean="0"/>
              <a:t>‹#›</a:t>
            </a:fld>
            <a:endParaRPr lang="pt-PT"/>
          </a:p>
        </p:txBody>
      </p:sp>
    </p:spTree>
    <p:extLst>
      <p:ext uri="{BB962C8B-B14F-4D97-AF65-F5344CB8AC3E}">
        <p14:creationId xmlns:p14="http://schemas.microsoft.com/office/powerpoint/2010/main" val="16054701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Marcador de Posição da Data 1">
            <a:extLst>
              <a:ext uri="{FF2B5EF4-FFF2-40B4-BE49-F238E27FC236}">
                <a16:creationId xmlns:a16="http://schemas.microsoft.com/office/drawing/2014/main" id="{3E212649-81AD-207E-6D52-694801C73CEF}"/>
              </a:ext>
            </a:extLst>
          </p:cNvPr>
          <p:cNvSpPr>
            <a:spLocks noGrp="1"/>
          </p:cNvSpPr>
          <p:nvPr>
            <p:ph type="dt" sz="half" idx="10"/>
          </p:nvPr>
        </p:nvSpPr>
        <p:spPr/>
        <p:txBody>
          <a:bodyPr/>
          <a:lstStyle/>
          <a:p>
            <a:fld id="{2FEFCBB0-1F27-4946-8341-0179CD5FAF16}" type="datetimeFigureOut">
              <a:rPr lang="pt-PT" smtClean="0"/>
              <a:t>15/11/2023</a:t>
            </a:fld>
            <a:endParaRPr lang="pt-PT"/>
          </a:p>
        </p:txBody>
      </p:sp>
      <p:sp>
        <p:nvSpPr>
          <p:cNvPr id="3" name="Marcador de Posição do Rodapé 2">
            <a:extLst>
              <a:ext uri="{FF2B5EF4-FFF2-40B4-BE49-F238E27FC236}">
                <a16:creationId xmlns:a16="http://schemas.microsoft.com/office/drawing/2014/main" id="{59564246-91BB-C691-69E5-3F8A5BB22D64}"/>
              </a:ext>
            </a:extLst>
          </p:cNvPr>
          <p:cNvSpPr>
            <a:spLocks noGrp="1"/>
          </p:cNvSpPr>
          <p:nvPr>
            <p:ph type="ftr" sz="quarter" idx="11"/>
          </p:nvPr>
        </p:nvSpPr>
        <p:spPr/>
        <p:txBody>
          <a:bodyPr/>
          <a:lstStyle/>
          <a:p>
            <a:endParaRPr lang="pt-PT"/>
          </a:p>
        </p:txBody>
      </p:sp>
      <p:sp>
        <p:nvSpPr>
          <p:cNvPr id="4" name="Marcador de Posição do Número do Diapositivo 3">
            <a:extLst>
              <a:ext uri="{FF2B5EF4-FFF2-40B4-BE49-F238E27FC236}">
                <a16:creationId xmlns:a16="http://schemas.microsoft.com/office/drawing/2014/main" id="{902733C9-9855-7BDC-1BDE-F3758ABEA4A1}"/>
              </a:ext>
            </a:extLst>
          </p:cNvPr>
          <p:cNvSpPr>
            <a:spLocks noGrp="1"/>
          </p:cNvSpPr>
          <p:nvPr>
            <p:ph type="sldNum" sz="quarter" idx="12"/>
          </p:nvPr>
        </p:nvSpPr>
        <p:spPr/>
        <p:txBody>
          <a:bodyPr/>
          <a:lstStyle/>
          <a:p>
            <a:fld id="{977DDB8F-34F1-4888-801A-10319F1DDCD8}" type="slidenum">
              <a:rPr lang="pt-PT" smtClean="0"/>
              <a:t>‹#›</a:t>
            </a:fld>
            <a:endParaRPr lang="pt-PT"/>
          </a:p>
        </p:txBody>
      </p:sp>
    </p:spTree>
    <p:extLst>
      <p:ext uri="{BB962C8B-B14F-4D97-AF65-F5344CB8AC3E}">
        <p14:creationId xmlns:p14="http://schemas.microsoft.com/office/powerpoint/2010/main" val="9266719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9949D27-6EF0-16F7-3BE3-18DE24A150B4}"/>
              </a:ext>
            </a:extLst>
          </p:cNvPr>
          <p:cNvSpPr>
            <a:spLocks noGrp="1"/>
          </p:cNvSpPr>
          <p:nvPr>
            <p:ph type="title"/>
          </p:nvPr>
        </p:nvSpPr>
        <p:spPr>
          <a:xfrm>
            <a:off x="839788" y="457200"/>
            <a:ext cx="3932237" cy="1600200"/>
          </a:xfrm>
        </p:spPr>
        <p:txBody>
          <a:bodyPr anchor="b"/>
          <a:lstStyle>
            <a:lvl1pPr>
              <a:defRPr sz="3200"/>
            </a:lvl1pPr>
          </a:lstStyle>
          <a:p>
            <a:r>
              <a:rPr lang="pt-PT"/>
              <a:t>Clique para editar o estilo de título do Modelo Global</a:t>
            </a:r>
          </a:p>
        </p:txBody>
      </p:sp>
      <p:sp>
        <p:nvSpPr>
          <p:cNvPr id="3" name="Marcador de Posição de Conteúdo 2">
            <a:extLst>
              <a:ext uri="{FF2B5EF4-FFF2-40B4-BE49-F238E27FC236}">
                <a16:creationId xmlns:a16="http://schemas.microsoft.com/office/drawing/2014/main" id="{5BA18267-495D-BC15-05FD-9791270721B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p>
        </p:txBody>
      </p:sp>
      <p:sp>
        <p:nvSpPr>
          <p:cNvPr id="4" name="Marcador de Posição do Texto 3">
            <a:extLst>
              <a:ext uri="{FF2B5EF4-FFF2-40B4-BE49-F238E27FC236}">
                <a16:creationId xmlns:a16="http://schemas.microsoft.com/office/drawing/2014/main" id="{33A68385-69F5-12AD-3CF0-DB7BD7F399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PT"/>
              <a:t>Clique para editar os estilos do texto de Modelo Global</a:t>
            </a:r>
          </a:p>
        </p:txBody>
      </p:sp>
      <p:sp>
        <p:nvSpPr>
          <p:cNvPr id="5" name="Marcador de Posição da Data 4">
            <a:extLst>
              <a:ext uri="{FF2B5EF4-FFF2-40B4-BE49-F238E27FC236}">
                <a16:creationId xmlns:a16="http://schemas.microsoft.com/office/drawing/2014/main" id="{54ADCB73-C37D-2DD5-0FDA-06B586FF4AE0}"/>
              </a:ext>
            </a:extLst>
          </p:cNvPr>
          <p:cNvSpPr>
            <a:spLocks noGrp="1"/>
          </p:cNvSpPr>
          <p:nvPr>
            <p:ph type="dt" sz="half" idx="10"/>
          </p:nvPr>
        </p:nvSpPr>
        <p:spPr/>
        <p:txBody>
          <a:bodyPr/>
          <a:lstStyle/>
          <a:p>
            <a:fld id="{2FEFCBB0-1F27-4946-8341-0179CD5FAF16}" type="datetimeFigureOut">
              <a:rPr lang="pt-PT" smtClean="0"/>
              <a:t>15/11/2023</a:t>
            </a:fld>
            <a:endParaRPr lang="pt-PT"/>
          </a:p>
        </p:txBody>
      </p:sp>
      <p:sp>
        <p:nvSpPr>
          <p:cNvPr id="6" name="Marcador de Posição do Rodapé 5">
            <a:extLst>
              <a:ext uri="{FF2B5EF4-FFF2-40B4-BE49-F238E27FC236}">
                <a16:creationId xmlns:a16="http://schemas.microsoft.com/office/drawing/2014/main" id="{8C3E568A-7D9B-489D-AF92-B2030AD9FB68}"/>
              </a:ext>
            </a:extLst>
          </p:cNvPr>
          <p:cNvSpPr>
            <a:spLocks noGrp="1"/>
          </p:cNvSpPr>
          <p:nvPr>
            <p:ph type="ftr" sz="quarter" idx="11"/>
          </p:nvPr>
        </p:nvSpPr>
        <p:spPr/>
        <p:txBody>
          <a:bodyPr/>
          <a:lstStyle/>
          <a:p>
            <a:endParaRPr lang="pt-PT"/>
          </a:p>
        </p:txBody>
      </p:sp>
      <p:sp>
        <p:nvSpPr>
          <p:cNvPr id="7" name="Marcador de Posição do Número do Diapositivo 6">
            <a:extLst>
              <a:ext uri="{FF2B5EF4-FFF2-40B4-BE49-F238E27FC236}">
                <a16:creationId xmlns:a16="http://schemas.microsoft.com/office/drawing/2014/main" id="{80BB5E72-73A2-836B-EB85-D179522DAD45}"/>
              </a:ext>
            </a:extLst>
          </p:cNvPr>
          <p:cNvSpPr>
            <a:spLocks noGrp="1"/>
          </p:cNvSpPr>
          <p:nvPr>
            <p:ph type="sldNum" sz="quarter" idx="12"/>
          </p:nvPr>
        </p:nvSpPr>
        <p:spPr/>
        <p:txBody>
          <a:bodyPr/>
          <a:lstStyle/>
          <a:p>
            <a:fld id="{977DDB8F-34F1-4888-801A-10319F1DDCD8}" type="slidenum">
              <a:rPr lang="pt-PT" smtClean="0"/>
              <a:t>‹#›</a:t>
            </a:fld>
            <a:endParaRPr lang="pt-PT"/>
          </a:p>
        </p:txBody>
      </p:sp>
    </p:spTree>
    <p:extLst>
      <p:ext uri="{BB962C8B-B14F-4D97-AF65-F5344CB8AC3E}">
        <p14:creationId xmlns:p14="http://schemas.microsoft.com/office/powerpoint/2010/main" val="39773933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C65019-F039-AFE1-6740-D8481E92D8B4}"/>
              </a:ext>
            </a:extLst>
          </p:cNvPr>
          <p:cNvSpPr>
            <a:spLocks noGrp="1"/>
          </p:cNvSpPr>
          <p:nvPr>
            <p:ph type="title"/>
          </p:nvPr>
        </p:nvSpPr>
        <p:spPr>
          <a:xfrm>
            <a:off x="839788" y="457200"/>
            <a:ext cx="3932237" cy="1600200"/>
          </a:xfrm>
        </p:spPr>
        <p:txBody>
          <a:bodyPr anchor="b"/>
          <a:lstStyle>
            <a:lvl1pPr>
              <a:defRPr sz="3200"/>
            </a:lvl1pPr>
          </a:lstStyle>
          <a:p>
            <a:r>
              <a:rPr lang="pt-PT"/>
              <a:t>Clique para editar o estilo de título do Modelo Global</a:t>
            </a:r>
          </a:p>
        </p:txBody>
      </p:sp>
      <p:sp>
        <p:nvSpPr>
          <p:cNvPr id="3" name="Marcador de Posição da Imagem 2">
            <a:extLst>
              <a:ext uri="{FF2B5EF4-FFF2-40B4-BE49-F238E27FC236}">
                <a16:creationId xmlns:a16="http://schemas.microsoft.com/office/drawing/2014/main" id="{86227E06-E3C4-8011-6B5C-6D54BFCD6AA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PT"/>
          </a:p>
        </p:txBody>
      </p:sp>
      <p:sp>
        <p:nvSpPr>
          <p:cNvPr id="4" name="Marcador de Posição do Texto 3">
            <a:extLst>
              <a:ext uri="{FF2B5EF4-FFF2-40B4-BE49-F238E27FC236}">
                <a16:creationId xmlns:a16="http://schemas.microsoft.com/office/drawing/2014/main" id="{19693EFF-71D8-93CB-ABB4-57BC80E8E2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PT"/>
              <a:t>Clique para editar os estilos do texto de Modelo Global</a:t>
            </a:r>
          </a:p>
        </p:txBody>
      </p:sp>
      <p:sp>
        <p:nvSpPr>
          <p:cNvPr id="5" name="Marcador de Posição da Data 4">
            <a:extLst>
              <a:ext uri="{FF2B5EF4-FFF2-40B4-BE49-F238E27FC236}">
                <a16:creationId xmlns:a16="http://schemas.microsoft.com/office/drawing/2014/main" id="{797EA9BE-706A-CED1-25C3-E45BE3569063}"/>
              </a:ext>
            </a:extLst>
          </p:cNvPr>
          <p:cNvSpPr>
            <a:spLocks noGrp="1"/>
          </p:cNvSpPr>
          <p:nvPr>
            <p:ph type="dt" sz="half" idx="10"/>
          </p:nvPr>
        </p:nvSpPr>
        <p:spPr/>
        <p:txBody>
          <a:bodyPr/>
          <a:lstStyle/>
          <a:p>
            <a:fld id="{2FEFCBB0-1F27-4946-8341-0179CD5FAF16}" type="datetimeFigureOut">
              <a:rPr lang="pt-PT" smtClean="0"/>
              <a:t>15/11/2023</a:t>
            </a:fld>
            <a:endParaRPr lang="pt-PT"/>
          </a:p>
        </p:txBody>
      </p:sp>
      <p:sp>
        <p:nvSpPr>
          <p:cNvPr id="6" name="Marcador de Posição do Rodapé 5">
            <a:extLst>
              <a:ext uri="{FF2B5EF4-FFF2-40B4-BE49-F238E27FC236}">
                <a16:creationId xmlns:a16="http://schemas.microsoft.com/office/drawing/2014/main" id="{3F27DB50-F9F0-F341-A6E0-D8C17B0259E1}"/>
              </a:ext>
            </a:extLst>
          </p:cNvPr>
          <p:cNvSpPr>
            <a:spLocks noGrp="1"/>
          </p:cNvSpPr>
          <p:nvPr>
            <p:ph type="ftr" sz="quarter" idx="11"/>
          </p:nvPr>
        </p:nvSpPr>
        <p:spPr/>
        <p:txBody>
          <a:bodyPr/>
          <a:lstStyle/>
          <a:p>
            <a:endParaRPr lang="pt-PT"/>
          </a:p>
        </p:txBody>
      </p:sp>
      <p:sp>
        <p:nvSpPr>
          <p:cNvPr id="7" name="Marcador de Posição do Número do Diapositivo 6">
            <a:extLst>
              <a:ext uri="{FF2B5EF4-FFF2-40B4-BE49-F238E27FC236}">
                <a16:creationId xmlns:a16="http://schemas.microsoft.com/office/drawing/2014/main" id="{83E9905C-8175-26DD-C65D-1A74E2A3FBC8}"/>
              </a:ext>
            </a:extLst>
          </p:cNvPr>
          <p:cNvSpPr>
            <a:spLocks noGrp="1"/>
          </p:cNvSpPr>
          <p:nvPr>
            <p:ph type="sldNum" sz="quarter" idx="12"/>
          </p:nvPr>
        </p:nvSpPr>
        <p:spPr/>
        <p:txBody>
          <a:bodyPr/>
          <a:lstStyle/>
          <a:p>
            <a:fld id="{977DDB8F-34F1-4888-801A-10319F1DDCD8}" type="slidenum">
              <a:rPr lang="pt-PT" smtClean="0"/>
              <a:t>‹#›</a:t>
            </a:fld>
            <a:endParaRPr lang="pt-PT"/>
          </a:p>
        </p:txBody>
      </p:sp>
    </p:spTree>
    <p:extLst>
      <p:ext uri="{BB962C8B-B14F-4D97-AF65-F5344CB8AC3E}">
        <p14:creationId xmlns:p14="http://schemas.microsoft.com/office/powerpoint/2010/main" val="31134715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5BF1C-FB3C-E4D5-0D25-B8DBB8B9B19A}"/>
              </a:ext>
            </a:extLst>
          </p:cNvPr>
          <p:cNvSpPr>
            <a:spLocks noGrp="1"/>
          </p:cNvSpPr>
          <p:nvPr>
            <p:ph type="title"/>
          </p:nvPr>
        </p:nvSpPr>
        <p:spPr/>
        <p:txBody>
          <a:bodyPr/>
          <a:lstStyle/>
          <a:p>
            <a:r>
              <a:rPr lang="pt-PT"/>
              <a:t>Clique para editar o estilo de título do Modelo Global</a:t>
            </a:r>
          </a:p>
        </p:txBody>
      </p:sp>
      <p:sp>
        <p:nvSpPr>
          <p:cNvPr id="3" name="Marcador de Posição de Texto Vertical 2">
            <a:extLst>
              <a:ext uri="{FF2B5EF4-FFF2-40B4-BE49-F238E27FC236}">
                <a16:creationId xmlns:a16="http://schemas.microsoft.com/office/drawing/2014/main" id="{AF35CA88-FB9D-31A5-2BC7-45499D9A0245}"/>
              </a:ext>
            </a:extLst>
          </p:cNvPr>
          <p:cNvSpPr>
            <a:spLocks noGrp="1"/>
          </p:cNvSpPr>
          <p:nvPr>
            <p:ph type="body" orient="vert" idx="1"/>
          </p:nvPr>
        </p:nvSpPr>
        <p:spPr/>
        <p:txBody>
          <a:bodyPr vert="eaVert"/>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p>
        </p:txBody>
      </p:sp>
      <p:sp>
        <p:nvSpPr>
          <p:cNvPr id="4" name="Marcador de Posição da Data 3">
            <a:extLst>
              <a:ext uri="{FF2B5EF4-FFF2-40B4-BE49-F238E27FC236}">
                <a16:creationId xmlns:a16="http://schemas.microsoft.com/office/drawing/2014/main" id="{BA88BF27-6FDA-7A81-21FD-80CACD2A07CB}"/>
              </a:ext>
            </a:extLst>
          </p:cNvPr>
          <p:cNvSpPr>
            <a:spLocks noGrp="1"/>
          </p:cNvSpPr>
          <p:nvPr>
            <p:ph type="dt" sz="half" idx="10"/>
          </p:nvPr>
        </p:nvSpPr>
        <p:spPr/>
        <p:txBody>
          <a:bodyPr/>
          <a:lstStyle/>
          <a:p>
            <a:fld id="{2FEFCBB0-1F27-4946-8341-0179CD5FAF16}" type="datetimeFigureOut">
              <a:rPr lang="pt-PT" smtClean="0"/>
              <a:t>15/11/2023</a:t>
            </a:fld>
            <a:endParaRPr lang="pt-PT"/>
          </a:p>
        </p:txBody>
      </p:sp>
      <p:sp>
        <p:nvSpPr>
          <p:cNvPr id="5" name="Marcador de Posição do Rodapé 4">
            <a:extLst>
              <a:ext uri="{FF2B5EF4-FFF2-40B4-BE49-F238E27FC236}">
                <a16:creationId xmlns:a16="http://schemas.microsoft.com/office/drawing/2014/main" id="{0E2A8066-5554-716C-395F-04AF00753EE0}"/>
              </a:ext>
            </a:extLst>
          </p:cNvPr>
          <p:cNvSpPr>
            <a:spLocks noGrp="1"/>
          </p:cNvSpPr>
          <p:nvPr>
            <p:ph type="ftr" sz="quarter" idx="11"/>
          </p:nvPr>
        </p:nvSpPr>
        <p:spPr/>
        <p:txBody>
          <a:bodyPr/>
          <a:lstStyle/>
          <a:p>
            <a:endParaRPr lang="pt-PT"/>
          </a:p>
        </p:txBody>
      </p:sp>
      <p:sp>
        <p:nvSpPr>
          <p:cNvPr id="6" name="Marcador de Posição do Número do Diapositivo 5">
            <a:extLst>
              <a:ext uri="{FF2B5EF4-FFF2-40B4-BE49-F238E27FC236}">
                <a16:creationId xmlns:a16="http://schemas.microsoft.com/office/drawing/2014/main" id="{7F2B54C0-B464-19A5-E1CB-1191D199D718}"/>
              </a:ext>
            </a:extLst>
          </p:cNvPr>
          <p:cNvSpPr>
            <a:spLocks noGrp="1"/>
          </p:cNvSpPr>
          <p:nvPr>
            <p:ph type="sldNum" sz="quarter" idx="12"/>
          </p:nvPr>
        </p:nvSpPr>
        <p:spPr/>
        <p:txBody>
          <a:bodyPr/>
          <a:lstStyle/>
          <a:p>
            <a:fld id="{977DDB8F-34F1-4888-801A-10319F1DDCD8}" type="slidenum">
              <a:rPr lang="pt-PT" smtClean="0"/>
              <a:t>‹#›</a:t>
            </a:fld>
            <a:endParaRPr lang="pt-PT"/>
          </a:p>
        </p:txBody>
      </p:sp>
    </p:spTree>
    <p:extLst>
      <p:ext uri="{BB962C8B-B14F-4D97-AF65-F5344CB8AC3E}">
        <p14:creationId xmlns:p14="http://schemas.microsoft.com/office/powerpoint/2010/main" val="6783218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e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4C65A6A7-5834-DF20-504A-A6721F45F167}"/>
              </a:ext>
            </a:extLst>
          </p:cNvPr>
          <p:cNvSpPr>
            <a:spLocks noGrp="1"/>
          </p:cNvSpPr>
          <p:nvPr>
            <p:ph type="title" orient="vert"/>
          </p:nvPr>
        </p:nvSpPr>
        <p:spPr>
          <a:xfrm>
            <a:off x="8724900" y="365125"/>
            <a:ext cx="2628900" cy="5811838"/>
          </a:xfrm>
        </p:spPr>
        <p:txBody>
          <a:bodyPr vert="eaVert"/>
          <a:lstStyle/>
          <a:p>
            <a:r>
              <a:rPr lang="pt-PT"/>
              <a:t>Clique para editar o estilo de título do Modelo Global</a:t>
            </a:r>
          </a:p>
        </p:txBody>
      </p:sp>
      <p:sp>
        <p:nvSpPr>
          <p:cNvPr id="3" name="Marcador de Posição de Texto Vertical 2">
            <a:extLst>
              <a:ext uri="{FF2B5EF4-FFF2-40B4-BE49-F238E27FC236}">
                <a16:creationId xmlns:a16="http://schemas.microsoft.com/office/drawing/2014/main" id="{61D5DF5E-2C59-C7E3-2616-54F391273456}"/>
              </a:ext>
            </a:extLst>
          </p:cNvPr>
          <p:cNvSpPr>
            <a:spLocks noGrp="1"/>
          </p:cNvSpPr>
          <p:nvPr>
            <p:ph type="body" orient="vert" idx="1"/>
          </p:nvPr>
        </p:nvSpPr>
        <p:spPr>
          <a:xfrm>
            <a:off x="838200" y="365125"/>
            <a:ext cx="7734300" cy="5811838"/>
          </a:xfrm>
        </p:spPr>
        <p:txBody>
          <a:bodyPr vert="eaVert"/>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p>
        </p:txBody>
      </p:sp>
      <p:sp>
        <p:nvSpPr>
          <p:cNvPr id="4" name="Marcador de Posição da Data 3">
            <a:extLst>
              <a:ext uri="{FF2B5EF4-FFF2-40B4-BE49-F238E27FC236}">
                <a16:creationId xmlns:a16="http://schemas.microsoft.com/office/drawing/2014/main" id="{D108B55D-8DE8-D809-F1C6-F52519D26BBE}"/>
              </a:ext>
            </a:extLst>
          </p:cNvPr>
          <p:cNvSpPr>
            <a:spLocks noGrp="1"/>
          </p:cNvSpPr>
          <p:nvPr>
            <p:ph type="dt" sz="half" idx="10"/>
          </p:nvPr>
        </p:nvSpPr>
        <p:spPr/>
        <p:txBody>
          <a:bodyPr/>
          <a:lstStyle/>
          <a:p>
            <a:fld id="{2FEFCBB0-1F27-4946-8341-0179CD5FAF16}" type="datetimeFigureOut">
              <a:rPr lang="pt-PT" smtClean="0"/>
              <a:t>15/11/2023</a:t>
            </a:fld>
            <a:endParaRPr lang="pt-PT"/>
          </a:p>
        </p:txBody>
      </p:sp>
      <p:sp>
        <p:nvSpPr>
          <p:cNvPr id="5" name="Marcador de Posição do Rodapé 4">
            <a:extLst>
              <a:ext uri="{FF2B5EF4-FFF2-40B4-BE49-F238E27FC236}">
                <a16:creationId xmlns:a16="http://schemas.microsoft.com/office/drawing/2014/main" id="{33A8AE6B-01C3-DB3C-C62A-7CC30F49ED39}"/>
              </a:ext>
            </a:extLst>
          </p:cNvPr>
          <p:cNvSpPr>
            <a:spLocks noGrp="1"/>
          </p:cNvSpPr>
          <p:nvPr>
            <p:ph type="ftr" sz="quarter" idx="11"/>
          </p:nvPr>
        </p:nvSpPr>
        <p:spPr/>
        <p:txBody>
          <a:bodyPr/>
          <a:lstStyle/>
          <a:p>
            <a:endParaRPr lang="pt-PT"/>
          </a:p>
        </p:txBody>
      </p:sp>
      <p:sp>
        <p:nvSpPr>
          <p:cNvPr id="6" name="Marcador de Posição do Número do Diapositivo 5">
            <a:extLst>
              <a:ext uri="{FF2B5EF4-FFF2-40B4-BE49-F238E27FC236}">
                <a16:creationId xmlns:a16="http://schemas.microsoft.com/office/drawing/2014/main" id="{6EDB9736-8332-20F3-F5DA-9A112064EA55}"/>
              </a:ext>
            </a:extLst>
          </p:cNvPr>
          <p:cNvSpPr>
            <a:spLocks noGrp="1"/>
          </p:cNvSpPr>
          <p:nvPr>
            <p:ph type="sldNum" sz="quarter" idx="12"/>
          </p:nvPr>
        </p:nvSpPr>
        <p:spPr/>
        <p:txBody>
          <a:bodyPr/>
          <a:lstStyle/>
          <a:p>
            <a:fld id="{977DDB8F-34F1-4888-801A-10319F1DDCD8}" type="slidenum">
              <a:rPr lang="pt-PT" smtClean="0"/>
              <a:t>‹#›</a:t>
            </a:fld>
            <a:endParaRPr lang="pt-PT"/>
          </a:p>
        </p:txBody>
      </p:sp>
    </p:spTree>
    <p:extLst>
      <p:ext uri="{BB962C8B-B14F-4D97-AF65-F5344CB8AC3E}">
        <p14:creationId xmlns:p14="http://schemas.microsoft.com/office/powerpoint/2010/main" val="12011615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C16491-B3DA-4AC9-8944-AD5059B53C60}"/>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endParaRPr lang="pt-PT"/>
          </a:p>
        </p:txBody>
      </p:sp>
      <p:sp>
        <p:nvSpPr>
          <p:cNvPr id="3" name="Text Placeholder 2">
            <a:extLst>
              <a:ext uri="{FF2B5EF4-FFF2-40B4-BE49-F238E27FC236}">
                <a16:creationId xmlns:a16="http://schemas.microsoft.com/office/drawing/2014/main" id="{309E14BD-0A05-4BA5-B5AF-FCBF9D1075CE}"/>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Date Placeholder 3">
            <a:extLst>
              <a:ext uri="{FF2B5EF4-FFF2-40B4-BE49-F238E27FC236}">
                <a16:creationId xmlns:a16="http://schemas.microsoft.com/office/drawing/2014/main" id="{F338687C-220D-40AF-B259-5269C30E0604}"/>
              </a:ext>
            </a:extLst>
          </p:cNvPr>
          <p:cNvSpPr txBox="1">
            <a:spLocks noGrp="1"/>
          </p:cNvSpPr>
          <p:nvPr>
            <p:ph type="dt" sz="half" idx="2"/>
          </p:nvPr>
        </p:nvSpPr>
        <p:spPr>
          <a:xfrm>
            <a:off x="8382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l" defTabSz="914400" rtl="0" fontAlgn="auto" hangingPunct="1">
              <a:lnSpc>
                <a:spcPct val="100000"/>
              </a:lnSpc>
              <a:spcBef>
                <a:spcPts val="0"/>
              </a:spcBef>
              <a:spcAft>
                <a:spcPts val="0"/>
              </a:spcAft>
              <a:buNone/>
              <a:tabLst/>
              <a:defRPr lang="pt-PT" sz="1200" b="0" i="0" u="none" strike="noStrike" kern="1200" cap="none" spc="0" baseline="0">
                <a:solidFill>
                  <a:srgbClr val="898989"/>
                </a:solidFill>
                <a:uFillTx/>
                <a:latin typeface="Calibri"/>
              </a:defRPr>
            </a:lvl1pPr>
          </a:lstStyle>
          <a:p>
            <a:pPr lvl="0"/>
            <a:fld id="{EF93C987-CD2F-4D05-AA30-8ECB0FB1B5FA}" type="datetime1">
              <a:rPr lang="pt-PT"/>
              <a:pPr lvl="0"/>
              <a:t>15/11/2023</a:t>
            </a:fld>
            <a:endParaRPr lang="pt-PT"/>
          </a:p>
        </p:txBody>
      </p:sp>
      <p:sp>
        <p:nvSpPr>
          <p:cNvPr id="5" name="Footer Placeholder 4">
            <a:extLst>
              <a:ext uri="{FF2B5EF4-FFF2-40B4-BE49-F238E27FC236}">
                <a16:creationId xmlns:a16="http://schemas.microsoft.com/office/drawing/2014/main" id="{29BE56EE-4131-4C49-94BC-BE0E0BC9EE3E}"/>
              </a:ext>
            </a:extLst>
          </p:cNvPr>
          <p:cNvSpPr txBox="1">
            <a:spLocks noGrp="1"/>
          </p:cNvSpPr>
          <p:nvPr>
            <p:ph type="ftr" sz="quarter" idx="3"/>
          </p:nvPr>
        </p:nvSpPr>
        <p:spPr>
          <a:xfrm>
            <a:off x="4038603" y="6356351"/>
            <a:ext cx="4114800" cy="365129"/>
          </a:xfrm>
          <a:prstGeom prst="rect">
            <a:avLst/>
          </a:prstGeom>
          <a:noFill/>
          <a:ln>
            <a:noFill/>
          </a:ln>
        </p:spPr>
        <p:txBody>
          <a:bodyPr vert="horz" wrap="square" lIns="91440" tIns="45720" rIns="91440" bIns="45720" anchor="ctr" anchorCtr="1" compatLnSpc="1">
            <a:noAutofit/>
          </a:bodyPr>
          <a:lstStyle>
            <a:lvl1pPr marL="0" marR="0" lvl="0" indent="0" algn="ctr" defTabSz="914400" rtl="0" fontAlgn="auto" hangingPunct="1">
              <a:lnSpc>
                <a:spcPct val="100000"/>
              </a:lnSpc>
              <a:spcBef>
                <a:spcPts val="0"/>
              </a:spcBef>
              <a:spcAft>
                <a:spcPts val="0"/>
              </a:spcAft>
              <a:buNone/>
              <a:tabLst/>
              <a:defRPr lang="pt-PT" sz="1200" b="0" i="0" u="none" strike="noStrike" kern="1200" cap="none" spc="0" baseline="0">
                <a:solidFill>
                  <a:srgbClr val="898989"/>
                </a:solidFill>
                <a:uFillTx/>
                <a:latin typeface="Calibri"/>
              </a:defRPr>
            </a:lvl1pPr>
          </a:lstStyle>
          <a:p>
            <a:pPr lvl="0"/>
            <a:endParaRPr lang="pt-PT"/>
          </a:p>
        </p:txBody>
      </p:sp>
      <p:sp>
        <p:nvSpPr>
          <p:cNvPr id="6" name="Slide Number Placeholder 5">
            <a:extLst>
              <a:ext uri="{FF2B5EF4-FFF2-40B4-BE49-F238E27FC236}">
                <a16:creationId xmlns:a16="http://schemas.microsoft.com/office/drawing/2014/main" id="{316BEF0B-56EA-43AD-8A63-1AC66ED15C4D}"/>
              </a:ext>
            </a:extLst>
          </p:cNvPr>
          <p:cNvSpPr txBox="1">
            <a:spLocks noGrp="1"/>
          </p:cNvSpPr>
          <p:nvPr>
            <p:ph type="sldNum" sz="quarter" idx="4"/>
          </p:nvPr>
        </p:nvSpPr>
        <p:spPr>
          <a:xfrm>
            <a:off x="86106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r" defTabSz="914400" rtl="0" fontAlgn="auto" hangingPunct="1">
              <a:lnSpc>
                <a:spcPct val="100000"/>
              </a:lnSpc>
              <a:spcBef>
                <a:spcPts val="0"/>
              </a:spcBef>
              <a:spcAft>
                <a:spcPts val="0"/>
              </a:spcAft>
              <a:buNone/>
              <a:tabLst/>
              <a:defRPr lang="pt-PT" sz="1200" b="0" i="0" u="none" strike="noStrike" kern="1200" cap="none" spc="0" baseline="0">
                <a:solidFill>
                  <a:srgbClr val="898989"/>
                </a:solidFill>
                <a:uFillTx/>
                <a:latin typeface="Calibri"/>
              </a:defRPr>
            </a:lvl1pPr>
          </a:lstStyle>
          <a:p>
            <a:pPr lvl="0"/>
            <a:fld id="{2AB4B224-87E0-4AA4-8665-81606E82A059}" type="slidenum">
              <a:t>‹#›</a:t>
            </a:fld>
            <a:endParaRPr lang="pt-P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marL="0" marR="0" lvl="0" indent="0" algn="l" defTabSz="914400" rtl="0" fontAlgn="auto" hangingPunct="1">
        <a:lnSpc>
          <a:spcPct val="90000"/>
        </a:lnSpc>
        <a:spcBef>
          <a:spcPts val="0"/>
        </a:spcBef>
        <a:spcAft>
          <a:spcPts val="0"/>
        </a:spcAft>
        <a:buNone/>
        <a:tabLst/>
        <a:defRPr lang="en-US" sz="4400" b="0" i="0" u="none" strike="noStrike" kern="1200" cap="none" spc="0" baseline="0">
          <a:solidFill>
            <a:srgbClr val="000000"/>
          </a:solidFill>
          <a:uFillTx/>
          <a:latin typeface="Calibri Light"/>
        </a:defRPr>
      </a:lvl1pPr>
    </p:titleStyle>
    <p:bodyStyle>
      <a:lvl1pPr marL="228600" marR="0" lvl="0" indent="-228600" algn="l" defTabSz="914400" rtl="0" fontAlgn="auto" hangingPunct="1">
        <a:lnSpc>
          <a:spcPct val="90000"/>
        </a:lnSpc>
        <a:spcBef>
          <a:spcPts val="1000"/>
        </a:spcBef>
        <a:spcAft>
          <a:spcPts val="0"/>
        </a:spcAft>
        <a:buSzPct val="100000"/>
        <a:buFont typeface="Arial" pitchFamily="34"/>
        <a:buChar char="•"/>
        <a:tabLst/>
        <a:defRPr lang="en-US" sz="2800" b="0" i="0" u="none" strike="noStrike" kern="1200" cap="none" spc="0" baseline="0">
          <a:solidFill>
            <a:srgbClr val="000000"/>
          </a:solidFill>
          <a:uFillTx/>
          <a:latin typeface="Calibri"/>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en-US" sz="2400" b="0" i="0" u="none" strike="noStrike" kern="1200" cap="none" spc="0" baseline="0">
          <a:solidFill>
            <a:srgbClr val="000000"/>
          </a:solidFill>
          <a:uFillTx/>
          <a:latin typeface="Calibri"/>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en-US" sz="2000" b="0" i="0" u="none" strike="noStrike" kern="1200" cap="none" spc="0" baseline="0">
          <a:solidFill>
            <a:srgbClr val="000000"/>
          </a:solidFill>
          <a:uFillTx/>
          <a:latin typeface="Calibri"/>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Calibri"/>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Posição do Título 1">
            <a:extLst>
              <a:ext uri="{FF2B5EF4-FFF2-40B4-BE49-F238E27FC236}">
                <a16:creationId xmlns:a16="http://schemas.microsoft.com/office/drawing/2014/main" id="{EEA296A5-1BFA-6C3D-369B-D049812180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PT"/>
              <a:t>Clique para editar o estilo de título do Modelo Global</a:t>
            </a:r>
          </a:p>
        </p:txBody>
      </p:sp>
      <p:sp>
        <p:nvSpPr>
          <p:cNvPr id="3" name="Marcador de Posição do Texto 2">
            <a:extLst>
              <a:ext uri="{FF2B5EF4-FFF2-40B4-BE49-F238E27FC236}">
                <a16:creationId xmlns:a16="http://schemas.microsoft.com/office/drawing/2014/main" id="{AD033EB5-7E71-7843-3548-CA0F8AC56A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p>
        </p:txBody>
      </p:sp>
      <p:sp>
        <p:nvSpPr>
          <p:cNvPr id="4" name="Marcador de Posição da Data 3">
            <a:extLst>
              <a:ext uri="{FF2B5EF4-FFF2-40B4-BE49-F238E27FC236}">
                <a16:creationId xmlns:a16="http://schemas.microsoft.com/office/drawing/2014/main" id="{BF5EB7A0-3D20-7219-FBAD-ADF2321557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EFCBB0-1F27-4946-8341-0179CD5FAF16}" type="datetimeFigureOut">
              <a:rPr lang="pt-PT" smtClean="0"/>
              <a:t>15/11/2023</a:t>
            </a:fld>
            <a:endParaRPr lang="pt-PT"/>
          </a:p>
        </p:txBody>
      </p:sp>
      <p:sp>
        <p:nvSpPr>
          <p:cNvPr id="5" name="Marcador de Posição do Rodapé 4">
            <a:extLst>
              <a:ext uri="{FF2B5EF4-FFF2-40B4-BE49-F238E27FC236}">
                <a16:creationId xmlns:a16="http://schemas.microsoft.com/office/drawing/2014/main" id="{3E4B9E8C-66F4-DC1E-3A10-31A0D5CED93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PT"/>
          </a:p>
        </p:txBody>
      </p:sp>
      <p:sp>
        <p:nvSpPr>
          <p:cNvPr id="6" name="Marcador de Posição do Número do Diapositivo 5">
            <a:extLst>
              <a:ext uri="{FF2B5EF4-FFF2-40B4-BE49-F238E27FC236}">
                <a16:creationId xmlns:a16="http://schemas.microsoft.com/office/drawing/2014/main" id="{2516A097-1FA5-69BB-6848-DF98DA89D1F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7DDB8F-34F1-4888-801A-10319F1DDCD8}" type="slidenum">
              <a:rPr lang="pt-PT" smtClean="0"/>
              <a:t>‹#›</a:t>
            </a:fld>
            <a:endParaRPr lang="pt-PT"/>
          </a:p>
        </p:txBody>
      </p:sp>
    </p:spTree>
    <p:extLst>
      <p:ext uri="{BB962C8B-B14F-4D97-AF65-F5344CB8AC3E}">
        <p14:creationId xmlns:p14="http://schemas.microsoft.com/office/powerpoint/2010/main" val="737759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greenelement.co.uk/blog/ecosystem-services-the-fundamentals-part-i/"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s://www.naturemarkets.net/publications/the-future-of-nature-markets"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8" Type="http://schemas.openxmlformats.org/officeDocument/2006/relationships/hyperlink" Target="https://www.planvivo.org/" TargetMode="External"/><Relationship Id="rId3" Type="http://schemas.openxmlformats.org/officeDocument/2006/relationships/hyperlink" Target="https://americancarbonregistry.org/" TargetMode="External"/><Relationship Id="rId7" Type="http://schemas.openxmlformats.org/officeDocument/2006/relationships/hyperlink" Target="https://verra.org/project/ccb-program/" TargetMode="External"/><Relationship Id="rId2" Type="http://schemas.openxmlformats.org/officeDocument/2006/relationships/hyperlink" Target="https://gspp.berkeley.edu/faculty-and-impact/centers/cepp/projects/berkeley-carbon-trading-project/offsets-database" TargetMode="External"/><Relationship Id="rId1" Type="http://schemas.openxmlformats.org/officeDocument/2006/relationships/slideLayout" Target="../slideLayouts/slideLayout2.xml"/><Relationship Id="rId6" Type="http://schemas.openxmlformats.org/officeDocument/2006/relationships/hyperlink" Target="https://verra.org/project/vcs-program/" TargetMode="External"/><Relationship Id="rId5" Type="http://schemas.openxmlformats.org/officeDocument/2006/relationships/hyperlink" Target="https://www.goldstandard.org/resources/impact-registry" TargetMode="External"/><Relationship Id="rId4" Type="http://schemas.openxmlformats.org/officeDocument/2006/relationships/hyperlink" Target="https://www.climateactionreserve.org/" TargetMode="External"/><Relationship Id="rId9" Type="http://schemas.openxmlformats.org/officeDocument/2006/relationships/hyperlink" Target="https://www.socialcarbon.org/"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entrepreneurshandbook.co/the-future-of-nfts-a-" TargetMode="External"/><Relationship Id="rId2" Type="http://schemas.openxmlformats.org/officeDocument/2006/relationships/image" Target="../media/image14.png"/><Relationship Id="rId1" Type="http://schemas.openxmlformats.org/officeDocument/2006/relationships/slideLayout" Target="../slideLayouts/slideLayout4.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hyperlink" Target="https://www.nature.org/en-us/what-we-do/our-insights/perspectives/carbon-market-incentives-to-conserve-restore-enhance-soil-carbon/" TargetMode="External"/><Relationship Id="rId2" Type="http://schemas.openxmlformats.org/officeDocument/2006/relationships/image" Target="../media/image18.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hyperlink" Target="https://www.mckinsey.com/capabilities/sustainability/our-insights/blue-carbon-the-potential-of-coastal-and-oceanic-climate-action" TargetMode="External"/><Relationship Id="rId2" Type="http://schemas.openxmlformats.org/officeDocument/2006/relationships/image" Target="../media/image19.pn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3" Type="http://schemas.openxmlformats.org/officeDocument/2006/relationships/hyperlink" Target="http://www.ecosystemmarketplace.com/documents/acrobat/sbdmr.pdf" TargetMode="External"/><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hyperlink" Target="http://www.ecosystemmarketplace.com/documents/acrobat/sbdmr.pdf" TargetMode="External"/><Relationship Id="rId2" Type="http://schemas.openxmlformats.org/officeDocument/2006/relationships/image" Target="../media/image23.pn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hyperlink" Target="https://www.nature.org/content/dam/tnc/nature/en/documents/WaterShareReport.pdf" TargetMode="External"/><Relationship Id="rId2" Type="http://schemas.openxmlformats.org/officeDocument/2006/relationships/image" Target="../media/image24.pn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hyperlink" Target="https://www.nature.org/content/dam/tnc/nature/en/documents/WaterShareReport.pdf" TargetMode="External"/><Relationship Id="rId2" Type="http://schemas.openxmlformats.org/officeDocument/2006/relationships/image" Target="../media/image25.pn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9B8B49ED-6693-497D-8823-F50F891E8D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4" name="Rectangle 23">
            <a:extLst>
              <a:ext uri="{FF2B5EF4-FFF2-40B4-BE49-F238E27FC236}">
                <a16:creationId xmlns:a16="http://schemas.microsoft.com/office/drawing/2014/main" id="{8DCD3BD4-4F32-431E-A9C3-8D2DA60CD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336AAC24-A98C-465E-AFEE-69D698E773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custGeom>
            <a:avLst/>
            <a:gdLst>
              <a:gd name="connsiteX0" fmla="*/ 9149158 w 12192000"/>
              <a:gd name="connsiteY0" fmla="*/ 2038490 h 6858000"/>
              <a:gd name="connsiteX1" fmla="*/ 9164184 w 12192000"/>
              <a:gd name="connsiteY1" fmla="*/ 2044026 h 6858000"/>
              <a:gd name="connsiteX2" fmla="*/ 9172532 w 12192000"/>
              <a:gd name="connsiteY2" fmla="*/ 2045543 h 6858000"/>
              <a:gd name="connsiteX3" fmla="*/ 9171580 w 12192000"/>
              <a:gd name="connsiteY3" fmla="*/ 2056997 h 6858000"/>
              <a:gd name="connsiteX4" fmla="*/ 9161257 w 12192000"/>
              <a:gd name="connsiteY4" fmla="*/ 2098605 h 6858000"/>
              <a:gd name="connsiteX5" fmla="*/ 9138232 w 12192000"/>
              <a:gd name="connsiteY5" fmla="*/ 2059518 h 6858000"/>
              <a:gd name="connsiteX6" fmla="*/ 9149158 w 12192000"/>
              <a:gd name="connsiteY6" fmla="*/ 2038490 h 6858000"/>
              <a:gd name="connsiteX7" fmla="*/ 9177606 w 12192000"/>
              <a:gd name="connsiteY7" fmla="*/ 1977215 h 6858000"/>
              <a:gd name="connsiteX8" fmla="*/ 9181592 w 12192000"/>
              <a:gd name="connsiteY8" fmla="*/ 1987782 h 6858000"/>
              <a:gd name="connsiteX9" fmla="*/ 9181923 w 12192000"/>
              <a:gd name="connsiteY9" fmla="*/ 1998627 h 6858000"/>
              <a:gd name="connsiteX10" fmla="*/ 9182316 w 12192000"/>
              <a:gd name="connsiteY10" fmla="*/ 2031066 h 6858000"/>
              <a:gd name="connsiteX11" fmla="*/ 9182278 w 12192000"/>
              <a:gd name="connsiteY11" fmla="*/ 2047313 h 6858000"/>
              <a:gd name="connsiteX12" fmla="*/ 9172532 w 12192000"/>
              <a:gd name="connsiteY12" fmla="*/ 2045543 h 6858000"/>
              <a:gd name="connsiteX13" fmla="*/ 9173842 w 12192000"/>
              <a:gd name="connsiteY13" fmla="*/ 2029805 h 6858000"/>
              <a:gd name="connsiteX14" fmla="*/ 9177334 w 12192000"/>
              <a:gd name="connsiteY14" fmla="*/ 1979903 h 6858000"/>
              <a:gd name="connsiteX15" fmla="*/ 3696300 w 12192000"/>
              <a:gd name="connsiteY15" fmla="*/ 1578900 h 6858000"/>
              <a:gd name="connsiteX16" fmla="*/ 3738823 w 12192000"/>
              <a:gd name="connsiteY16" fmla="*/ 1596298 h 6858000"/>
              <a:gd name="connsiteX17" fmla="*/ 3714409 w 12192000"/>
              <a:gd name="connsiteY17" fmla="*/ 1593618 h 6858000"/>
              <a:gd name="connsiteX18" fmla="*/ 3693161 w 12192000"/>
              <a:gd name="connsiteY18" fmla="*/ 1582501 h 6858000"/>
              <a:gd name="connsiteX19" fmla="*/ 3696300 w 12192000"/>
              <a:gd name="connsiteY19" fmla="*/ 1578900 h 6858000"/>
              <a:gd name="connsiteX20" fmla="*/ 3918454 w 12192000"/>
              <a:gd name="connsiteY20" fmla="*/ 1175387 h 6858000"/>
              <a:gd name="connsiteX21" fmla="*/ 4173607 w 12192000"/>
              <a:gd name="connsiteY21" fmla="*/ 1280040 h 6858000"/>
              <a:gd name="connsiteX22" fmla="*/ 4170135 w 12192000"/>
              <a:gd name="connsiteY22" fmla="*/ 1283683 h 6858000"/>
              <a:gd name="connsiteX23" fmla="*/ 3918454 w 12192000"/>
              <a:gd name="connsiteY23" fmla="*/ 1175387 h 6858000"/>
              <a:gd name="connsiteX24" fmla="*/ 8109090 w 12192000"/>
              <a:gd name="connsiteY24" fmla="*/ 602108 h 6858000"/>
              <a:gd name="connsiteX25" fmla="*/ 8113034 w 12192000"/>
              <a:gd name="connsiteY25" fmla="*/ 602645 h 6858000"/>
              <a:gd name="connsiteX26" fmla="*/ 8111220 w 12192000"/>
              <a:gd name="connsiteY26" fmla="*/ 603405 h 6858000"/>
              <a:gd name="connsiteX27" fmla="*/ 8489536 w 12192000"/>
              <a:gd name="connsiteY27" fmla="*/ 389280 h 6858000"/>
              <a:gd name="connsiteX28" fmla="*/ 8470194 w 12192000"/>
              <a:gd name="connsiteY28" fmla="*/ 397527 h 6858000"/>
              <a:gd name="connsiteX29" fmla="*/ 8373511 w 12192000"/>
              <a:gd name="connsiteY29" fmla="*/ 465608 h 6858000"/>
              <a:gd name="connsiteX30" fmla="*/ 8231753 w 12192000"/>
              <a:gd name="connsiteY30" fmla="*/ 560890 h 6858000"/>
              <a:gd name="connsiteX31" fmla="*/ 8199967 w 12192000"/>
              <a:gd name="connsiteY31" fmla="*/ 553465 h 6858000"/>
              <a:gd name="connsiteX32" fmla="*/ 8175616 w 12192000"/>
              <a:gd name="connsiteY32" fmla="*/ 546483 h 6858000"/>
              <a:gd name="connsiteX33" fmla="*/ 8128578 w 12192000"/>
              <a:gd name="connsiteY33" fmla="*/ 563992 h 6858000"/>
              <a:gd name="connsiteX34" fmla="*/ 8104845 w 12192000"/>
              <a:gd name="connsiteY34" fmla="*/ 593172 h 6858000"/>
              <a:gd name="connsiteX35" fmla="*/ 8105615 w 12192000"/>
              <a:gd name="connsiteY35" fmla="*/ 599991 h 6858000"/>
              <a:gd name="connsiteX36" fmla="*/ 8109090 w 12192000"/>
              <a:gd name="connsiteY36" fmla="*/ 602108 h 6858000"/>
              <a:gd name="connsiteX37" fmla="*/ 8092049 w 12192000"/>
              <a:gd name="connsiteY37" fmla="*/ 599788 h 6858000"/>
              <a:gd name="connsiteX38" fmla="*/ 8047646 w 12192000"/>
              <a:gd name="connsiteY38" fmla="*/ 588557 h 6858000"/>
              <a:gd name="connsiteX39" fmla="*/ 7793637 w 12192000"/>
              <a:gd name="connsiteY39" fmla="*/ 681868 h 6858000"/>
              <a:gd name="connsiteX40" fmla="*/ 6007741 w 12192000"/>
              <a:gd name="connsiteY40" fmla="*/ 1095470 h 6858000"/>
              <a:gd name="connsiteX41" fmla="*/ 5902533 w 12192000"/>
              <a:gd name="connsiteY41" fmla="*/ 1103650 h 6858000"/>
              <a:gd name="connsiteX42" fmla="*/ 5164222 w 12192000"/>
              <a:gd name="connsiteY42" fmla="*/ 1163546 h 6858000"/>
              <a:gd name="connsiteX43" fmla="*/ 4395075 w 12192000"/>
              <a:gd name="connsiteY43" fmla="*/ 1082763 h 6858000"/>
              <a:gd name="connsiteX44" fmla="*/ 3939440 w 12192000"/>
              <a:gd name="connsiteY44" fmla="*/ 891265 h 6858000"/>
              <a:gd name="connsiteX45" fmla="*/ 3747894 w 12192000"/>
              <a:gd name="connsiteY45" fmla="*/ 801994 h 6858000"/>
              <a:gd name="connsiteX46" fmla="*/ 3569553 w 12192000"/>
              <a:gd name="connsiteY46" fmla="*/ 697970 h 6858000"/>
              <a:gd name="connsiteX47" fmla="*/ 3507813 w 12192000"/>
              <a:gd name="connsiteY47" fmla="*/ 680216 h 6858000"/>
              <a:gd name="connsiteX48" fmla="*/ 3490455 w 12192000"/>
              <a:gd name="connsiteY48" fmla="*/ 682587 h 6858000"/>
              <a:gd name="connsiteX49" fmla="*/ 3477246 w 12192000"/>
              <a:gd name="connsiteY49" fmla="*/ 691971 h 6858000"/>
              <a:gd name="connsiteX50" fmla="*/ 3484273 w 12192000"/>
              <a:gd name="connsiteY50" fmla="*/ 701857 h 6858000"/>
              <a:gd name="connsiteX51" fmla="*/ 3495638 w 12192000"/>
              <a:gd name="connsiteY51" fmla="*/ 705849 h 6858000"/>
              <a:gd name="connsiteX52" fmla="*/ 3548914 w 12192000"/>
              <a:gd name="connsiteY52" fmla="*/ 733487 h 6858000"/>
              <a:gd name="connsiteX53" fmla="*/ 3551504 w 12192000"/>
              <a:gd name="connsiteY53" fmla="*/ 753036 h 6858000"/>
              <a:gd name="connsiteX54" fmla="*/ 3562075 w 12192000"/>
              <a:gd name="connsiteY54" fmla="*/ 765715 h 6858000"/>
              <a:gd name="connsiteX55" fmla="*/ 3605942 w 12192000"/>
              <a:gd name="connsiteY55" fmla="*/ 772481 h 6858000"/>
              <a:gd name="connsiteX56" fmla="*/ 3499309 w 12192000"/>
              <a:gd name="connsiteY56" fmla="*/ 737079 h 6858000"/>
              <a:gd name="connsiteX57" fmla="*/ 3473788 w 12192000"/>
              <a:gd name="connsiteY57" fmla="*/ 711717 h 6858000"/>
              <a:gd name="connsiteX58" fmla="*/ 3437248 w 12192000"/>
              <a:gd name="connsiteY58" fmla="*/ 714263 h 6858000"/>
              <a:gd name="connsiteX59" fmla="*/ 3413254 w 12192000"/>
              <a:gd name="connsiteY59" fmla="*/ 712874 h 6858000"/>
              <a:gd name="connsiteX60" fmla="*/ 3362511 w 12192000"/>
              <a:gd name="connsiteY60" fmla="*/ 677414 h 6858000"/>
              <a:gd name="connsiteX61" fmla="*/ 3344467 w 12192000"/>
              <a:gd name="connsiteY61" fmla="*/ 679599 h 6858000"/>
              <a:gd name="connsiteX62" fmla="*/ 3347971 w 12192000"/>
              <a:gd name="connsiteY62" fmla="*/ 692328 h 6858000"/>
              <a:gd name="connsiteX63" fmla="*/ 3363008 w 12192000"/>
              <a:gd name="connsiteY63" fmla="*/ 711713 h 6858000"/>
              <a:gd name="connsiteX64" fmla="*/ 3362637 w 12192000"/>
              <a:gd name="connsiteY64" fmla="*/ 727058 h 6858000"/>
              <a:gd name="connsiteX65" fmla="*/ 3376167 w 12192000"/>
              <a:gd name="connsiteY65" fmla="*/ 759779 h 6858000"/>
              <a:gd name="connsiteX66" fmla="*/ 3406203 w 12192000"/>
              <a:gd name="connsiteY66" fmla="*/ 808483 h 6858000"/>
              <a:gd name="connsiteX67" fmla="*/ 3420116 w 12192000"/>
              <a:gd name="connsiteY67" fmla="*/ 820757 h 6858000"/>
              <a:gd name="connsiteX68" fmla="*/ 3429194 w 12192000"/>
              <a:gd name="connsiteY68" fmla="*/ 825831 h 6858000"/>
              <a:gd name="connsiteX69" fmla="*/ 3619149 w 12192000"/>
              <a:gd name="connsiteY69" fmla="*/ 1006561 h 6858000"/>
              <a:gd name="connsiteX70" fmla="*/ 3818654 w 12192000"/>
              <a:gd name="connsiteY70" fmla="*/ 1120369 h 6858000"/>
              <a:gd name="connsiteX71" fmla="*/ 3824021 w 12192000"/>
              <a:gd name="connsiteY71" fmla="*/ 1125355 h 6858000"/>
              <a:gd name="connsiteX72" fmla="*/ 3736668 w 12192000"/>
              <a:gd name="connsiteY72" fmla="*/ 1107215 h 6858000"/>
              <a:gd name="connsiteX73" fmla="*/ 3540174 w 12192000"/>
              <a:gd name="connsiteY73" fmla="*/ 1014247 h 6858000"/>
              <a:gd name="connsiteX74" fmla="*/ 3421640 w 12192000"/>
              <a:gd name="connsiteY74" fmla="*/ 955861 h 6858000"/>
              <a:gd name="connsiteX75" fmla="*/ 3404753 w 12192000"/>
              <a:gd name="connsiteY75" fmla="*/ 944484 h 6858000"/>
              <a:gd name="connsiteX76" fmla="*/ 3393138 w 12192000"/>
              <a:gd name="connsiteY76" fmla="*/ 941865 h 6858000"/>
              <a:gd name="connsiteX77" fmla="*/ 3385712 w 12192000"/>
              <a:gd name="connsiteY77" fmla="*/ 952159 h 6858000"/>
              <a:gd name="connsiteX78" fmla="*/ 3398641 w 12192000"/>
              <a:gd name="connsiteY78" fmla="*/ 986025 h 6858000"/>
              <a:gd name="connsiteX79" fmla="*/ 3489975 w 12192000"/>
              <a:gd name="connsiteY79" fmla="*/ 1045560 h 6858000"/>
              <a:gd name="connsiteX80" fmla="*/ 3617273 w 12192000"/>
              <a:gd name="connsiteY80" fmla="*/ 1114697 h 6858000"/>
              <a:gd name="connsiteX81" fmla="*/ 3623898 w 12192000"/>
              <a:gd name="connsiteY81" fmla="*/ 1123556 h 6858000"/>
              <a:gd name="connsiteX82" fmla="*/ 3552438 w 12192000"/>
              <a:gd name="connsiteY82" fmla="*/ 1090606 h 6858000"/>
              <a:gd name="connsiteX83" fmla="*/ 3482417 w 12192000"/>
              <a:gd name="connsiteY83" fmla="*/ 1059092 h 6858000"/>
              <a:gd name="connsiteX84" fmla="*/ 3463468 w 12192000"/>
              <a:gd name="connsiteY84" fmla="*/ 1057629 h 6858000"/>
              <a:gd name="connsiteX85" fmla="*/ 3459472 w 12192000"/>
              <a:gd name="connsiteY85" fmla="*/ 1074217 h 6858000"/>
              <a:gd name="connsiteX86" fmla="*/ 3494211 w 12192000"/>
              <a:gd name="connsiteY86" fmla="*/ 1112153 h 6858000"/>
              <a:gd name="connsiteX87" fmla="*/ 3663137 w 12192000"/>
              <a:gd name="connsiteY87" fmla="*/ 1205775 h 6858000"/>
              <a:gd name="connsiteX88" fmla="*/ 3748466 w 12192000"/>
              <a:gd name="connsiteY88" fmla="*/ 1260936 h 6858000"/>
              <a:gd name="connsiteX89" fmla="*/ 3753142 w 12192000"/>
              <a:gd name="connsiteY89" fmla="*/ 1276208 h 6858000"/>
              <a:gd name="connsiteX90" fmla="*/ 3791960 w 12192000"/>
              <a:gd name="connsiteY90" fmla="*/ 1298886 h 6858000"/>
              <a:gd name="connsiteX91" fmla="*/ 3816039 w 12192000"/>
              <a:gd name="connsiteY91" fmla="*/ 1301606 h 6858000"/>
              <a:gd name="connsiteX92" fmla="*/ 4094439 w 12192000"/>
              <a:gd name="connsiteY92" fmla="*/ 1448806 h 6858000"/>
              <a:gd name="connsiteX93" fmla="*/ 4222870 w 12192000"/>
              <a:gd name="connsiteY93" fmla="*/ 1493379 h 6858000"/>
              <a:gd name="connsiteX94" fmla="*/ 4223141 w 12192000"/>
              <a:gd name="connsiteY94" fmla="*/ 1497641 h 6858000"/>
              <a:gd name="connsiteX95" fmla="*/ 4222428 w 12192000"/>
              <a:gd name="connsiteY95" fmla="*/ 1502292 h 6858000"/>
              <a:gd name="connsiteX96" fmla="*/ 4039973 w 12192000"/>
              <a:gd name="connsiteY96" fmla="*/ 1434198 h 6858000"/>
              <a:gd name="connsiteX97" fmla="*/ 3564773 w 12192000"/>
              <a:gd name="connsiteY97" fmla="*/ 1226279 h 6858000"/>
              <a:gd name="connsiteX98" fmla="*/ 3420650 w 12192000"/>
              <a:gd name="connsiteY98" fmla="*/ 1141464 h 6858000"/>
              <a:gd name="connsiteX99" fmla="*/ 3320669 w 12192000"/>
              <a:gd name="connsiteY99" fmla="*/ 1088883 h 6858000"/>
              <a:gd name="connsiteX100" fmla="*/ 3270102 w 12192000"/>
              <a:gd name="connsiteY100" fmla="*/ 1082659 h 6858000"/>
              <a:gd name="connsiteX101" fmla="*/ 3251648 w 12192000"/>
              <a:gd name="connsiteY101" fmla="*/ 1094290 h 6858000"/>
              <a:gd name="connsiteX102" fmla="*/ 3263506 w 12192000"/>
              <a:gd name="connsiteY102" fmla="*/ 1106005 h 6858000"/>
              <a:gd name="connsiteX103" fmla="*/ 3268636 w 12192000"/>
              <a:gd name="connsiteY103" fmla="*/ 1107265 h 6858000"/>
              <a:gd name="connsiteX104" fmla="*/ 3325089 w 12192000"/>
              <a:gd name="connsiteY104" fmla="*/ 1137201 h 6858000"/>
              <a:gd name="connsiteX105" fmla="*/ 3326003 w 12192000"/>
              <a:gd name="connsiteY105" fmla="*/ 1151585 h 6858000"/>
              <a:gd name="connsiteX106" fmla="*/ 3336410 w 12192000"/>
              <a:gd name="connsiteY106" fmla="*/ 1166967 h 6858000"/>
              <a:gd name="connsiteX107" fmla="*/ 3375112 w 12192000"/>
              <a:gd name="connsiteY107" fmla="*/ 1171943 h 6858000"/>
              <a:gd name="connsiteX108" fmla="*/ 3326222 w 12192000"/>
              <a:gd name="connsiteY108" fmla="*/ 1170885 h 6858000"/>
              <a:gd name="connsiteX109" fmla="*/ 3254679 w 12192000"/>
              <a:gd name="connsiteY109" fmla="*/ 1120765 h 6858000"/>
              <a:gd name="connsiteX110" fmla="*/ 3242188 w 12192000"/>
              <a:gd name="connsiteY110" fmla="*/ 1109662 h 6858000"/>
              <a:gd name="connsiteX111" fmla="*/ 3211499 w 12192000"/>
              <a:gd name="connsiteY111" fmla="*/ 1114184 h 6858000"/>
              <a:gd name="connsiteX112" fmla="*/ 3185849 w 12192000"/>
              <a:gd name="connsiteY112" fmla="*/ 1113265 h 6858000"/>
              <a:gd name="connsiteX113" fmla="*/ 3135843 w 12192000"/>
              <a:gd name="connsiteY113" fmla="*/ 1078789 h 6858000"/>
              <a:gd name="connsiteX114" fmla="*/ 3119118 w 12192000"/>
              <a:gd name="connsiteY114" fmla="*/ 1080546 h 6858000"/>
              <a:gd name="connsiteX115" fmla="*/ 3120198 w 12192000"/>
              <a:gd name="connsiteY115" fmla="*/ 1092226 h 6858000"/>
              <a:gd name="connsiteX116" fmla="*/ 3131691 w 12192000"/>
              <a:gd name="connsiteY116" fmla="*/ 1108819 h 6858000"/>
              <a:gd name="connsiteX117" fmla="*/ 3129914 w 12192000"/>
              <a:gd name="connsiteY117" fmla="*/ 1139097 h 6858000"/>
              <a:gd name="connsiteX118" fmla="*/ 3133955 w 12192000"/>
              <a:gd name="connsiteY118" fmla="*/ 1154983 h 6858000"/>
              <a:gd name="connsiteX119" fmla="*/ 3178170 w 12192000"/>
              <a:gd name="connsiteY119" fmla="*/ 1214855 h 6858000"/>
              <a:gd name="connsiteX120" fmla="*/ 3185378 w 12192000"/>
              <a:gd name="connsiteY120" fmla="*/ 1222303 h 6858000"/>
              <a:gd name="connsiteX121" fmla="*/ 3206608 w 12192000"/>
              <a:gd name="connsiteY121" fmla="*/ 1233153 h 6858000"/>
              <a:gd name="connsiteX122" fmla="*/ 3379140 w 12192000"/>
              <a:gd name="connsiteY122" fmla="*/ 1399351 h 6858000"/>
              <a:gd name="connsiteX123" fmla="*/ 3603118 w 12192000"/>
              <a:gd name="connsiteY123" fmla="*/ 1527375 h 6858000"/>
              <a:gd name="connsiteX124" fmla="*/ 3524809 w 12192000"/>
              <a:gd name="connsiteY124" fmla="*/ 1513774 h 6858000"/>
              <a:gd name="connsiteX125" fmla="*/ 3327498 w 12192000"/>
              <a:gd name="connsiteY125" fmla="*/ 1423859 h 6858000"/>
              <a:gd name="connsiteX126" fmla="*/ 3192949 w 12192000"/>
              <a:gd name="connsiteY126" fmla="*/ 1357211 h 6858000"/>
              <a:gd name="connsiteX127" fmla="*/ 3180259 w 12192000"/>
              <a:gd name="connsiteY127" fmla="*/ 1348280 h 6858000"/>
              <a:gd name="connsiteX128" fmla="*/ 3166204 w 12192000"/>
              <a:gd name="connsiteY128" fmla="*/ 1344345 h 6858000"/>
              <a:gd name="connsiteX129" fmla="*/ 3159212 w 12192000"/>
              <a:gd name="connsiteY129" fmla="*/ 1356197 h 6858000"/>
              <a:gd name="connsiteX130" fmla="*/ 3181004 w 12192000"/>
              <a:gd name="connsiteY130" fmla="*/ 1397043 h 6858000"/>
              <a:gd name="connsiteX131" fmla="*/ 3273385 w 12192000"/>
              <a:gd name="connsiteY131" fmla="*/ 1451888 h 6858000"/>
              <a:gd name="connsiteX132" fmla="*/ 3401776 w 12192000"/>
              <a:gd name="connsiteY132" fmla="*/ 1527602 h 6858000"/>
              <a:gd name="connsiteX133" fmla="*/ 3318130 w 12192000"/>
              <a:gd name="connsiteY133" fmla="*/ 1488342 h 6858000"/>
              <a:gd name="connsiteX134" fmla="*/ 3253694 w 12192000"/>
              <a:gd name="connsiteY134" fmla="*/ 1459909 h 6858000"/>
              <a:gd name="connsiteX135" fmla="*/ 3236182 w 12192000"/>
              <a:gd name="connsiteY135" fmla="*/ 1459882 h 6858000"/>
              <a:gd name="connsiteX136" fmla="*/ 3233020 w 12192000"/>
              <a:gd name="connsiteY136" fmla="*/ 1473687 h 6858000"/>
              <a:gd name="connsiteX137" fmla="*/ 3272474 w 12192000"/>
              <a:gd name="connsiteY137" fmla="*/ 1516958 h 6858000"/>
              <a:gd name="connsiteX138" fmla="*/ 3341300 w 12192000"/>
              <a:gd name="connsiteY138" fmla="*/ 1556133 h 6858000"/>
              <a:gd name="connsiteX139" fmla="*/ 3267359 w 12192000"/>
              <a:gd name="connsiteY139" fmla="*/ 1553009 h 6858000"/>
              <a:gd name="connsiteX140" fmla="*/ 3329832 w 12192000"/>
              <a:gd name="connsiteY140" fmla="*/ 1587586 h 6858000"/>
              <a:gd name="connsiteX141" fmla="*/ 3421490 w 12192000"/>
              <a:gd name="connsiteY141" fmla="*/ 1599301 h 6858000"/>
              <a:gd name="connsiteX142" fmla="*/ 3459923 w 12192000"/>
              <a:gd name="connsiteY142" fmla="*/ 1621220 h 6858000"/>
              <a:gd name="connsiteX143" fmla="*/ 3497490 w 12192000"/>
              <a:gd name="connsiteY143" fmla="*/ 1645392 h 6858000"/>
              <a:gd name="connsiteX144" fmla="*/ 3507803 w 12192000"/>
              <a:gd name="connsiteY144" fmla="*/ 1669911 h 6858000"/>
              <a:gd name="connsiteX145" fmla="*/ 3543290 w 12192000"/>
              <a:gd name="connsiteY145" fmla="*/ 1703729 h 6858000"/>
              <a:gd name="connsiteX146" fmla="*/ 3546999 w 12192000"/>
              <a:gd name="connsiteY146" fmla="*/ 1703818 h 6858000"/>
              <a:gd name="connsiteX147" fmla="*/ 3572295 w 12192000"/>
              <a:gd name="connsiteY147" fmla="*/ 1720349 h 6858000"/>
              <a:gd name="connsiteX148" fmla="*/ 3596922 w 12192000"/>
              <a:gd name="connsiteY148" fmla="*/ 1736961 h 6858000"/>
              <a:gd name="connsiteX149" fmla="*/ 3602119 w 12192000"/>
              <a:gd name="connsiteY149" fmla="*/ 1739285 h 6858000"/>
              <a:gd name="connsiteX150" fmla="*/ 3734798 w 12192000"/>
              <a:gd name="connsiteY150" fmla="*/ 1845349 h 6858000"/>
              <a:gd name="connsiteX151" fmla="*/ 3743174 w 12192000"/>
              <a:gd name="connsiteY151" fmla="*/ 1849972 h 6858000"/>
              <a:gd name="connsiteX152" fmla="*/ 3478101 w 12192000"/>
              <a:gd name="connsiteY152" fmla="*/ 1864630 h 6858000"/>
              <a:gd name="connsiteX153" fmla="*/ 3135293 w 12192000"/>
              <a:gd name="connsiteY153" fmla="*/ 1816496 h 6858000"/>
              <a:gd name="connsiteX154" fmla="*/ 3158510 w 12192000"/>
              <a:gd name="connsiteY154" fmla="*/ 1863880 h 6858000"/>
              <a:gd name="connsiteX155" fmla="*/ 3148907 w 12192000"/>
              <a:gd name="connsiteY155" fmla="*/ 1908797 h 6858000"/>
              <a:gd name="connsiteX156" fmla="*/ 3150229 w 12192000"/>
              <a:gd name="connsiteY156" fmla="*/ 2003660 h 6858000"/>
              <a:gd name="connsiteX157" fmla="*/ 3154219 w 12192000"/>
              <a:gd name="connsiteY157" fmla="*/ 2018746 h 6858000"/>
              <a:gd name="connsiteX158" fmla="*/ 3079313 w 12192000"/>
              <a:gd name="connsiteY158" fmla="*/ 2037482 h 6858000"/>
              <a:gd name="connsiteX159" fmla="*/ 3545961 w 12192000"/>
              <a:gd name="connsiteY159" fmla="*/ 2248584 h 6858000"/>
              <a:gd name="connsiteX160" fmla="*/ 3242382 w 12192000"/>
              <a:gd name="connsiteY160" fmla="*/ 2234890 h 6858000"/>
              <a:gd name="connsiteX161" fmla="*/ 3206852 w 12192000"/>
              <a:gd name="connsiteY161" fmla="*/ 2322137 h 6858000"/>
              <a:gd name="connsiteX162" fmla="*/ 3352854 w 12192000"/>
              <a:gd name="connsiteY162" fmla="*/ 2378270 h 6858000"/>
              <a:gd name="connsiteX163" fmla="*/ 3414532 w 12192000"/>
              <a:gd name="connsiteY163" fmla="*/ 2516826 h 6858000"/>
              <a:gd name="connsiteX164" fmla="*/ 3397577 w 12192000"/>
              <a:gd name="connsiteY164" fmla="*/ 2652556 h 6858000"/>
              <a:gd name="connsiteX165" fmla="*/ 3339773 w 12192000"/>
              <a:gd name="connsiteY165" fmla="*/ 2701969 h 6858000"/>
              <a:gd name="connsiteX166" fmla="*/ 3257041 w 12192000"/>
              <a:gd name="connsiteY166" fmla="*/ 2788223 h 6858000"/>
              <a:gd name="connsiteX167" fmla="*/ 3205892 w 12192000"/>
              <a:gd name="connsiteY167" fmla="*/ 2841661 h 6858000"/>
              <a:gd name="connsiteX168" fmla="*/ 3016267 w 12192000"/>
              <a:gd name="connsiteY168" fmla="*/ 2846107 h 6858000"/>
              <a:gd name="connsiteX169" fmla="*/ 3275450 w 12192000"/>
              <a:gd name="connsiteY169" fmla="*/ 2934701 h 6858000"/>
              <a:gd name="connsiteX170" fmla="*/ 3071009 w 12192000"/>
              <a:gd name="connsiteY170" fmla="*/ 2944432 h 6858000"/>
              <a:gd name="connsiteX171" fmla="*/ 3005039 w 12192000"/>
              <a:gd name="connsiteY171" fmla="*/ 2960743 h 6858000"/>
              <a:gd name="connsiteX172" fmla="*/ 3045255 w 12192000"/>
              <a:gd name="connsiteY172" fmla="*/ 2994795 h 6858000"/>
              <a:gd name="connsiteX173" fmla="*/ 3198769 w 12192000"/>
              <a:gd name="connsiteY173" fmla="*/ 3041966 h 6858000"/>
              <a:gd name="connsiteX174" fmla="*/ 3518098 w 12192000"/>
              <a:gd name="connsiteY174" fmla="*/ 3181525 h 6858000"/>
              <a:gd name="connsiteX175" fmla="*/ 3214876 w 12192000"/>
              <a:gd name="connsiteY175" fmla="*/ 3136382 h 6858000"/>
              <a:gd name="connsiteX176" fmla="*/ 3540876 w 12192000"/>
              <a:gd name="connsiteY176" fmla="*/ 3280232 h 6858000"/>
              <a:gd name="connsiteX177" fmla="*/ 3614558 w 12192000"/>
              <a:gd name="connsiteY177" fmla="*/ 3332242 h 6858000"/>
              <a:gd name="connsiteX178" fmla="*/ 3765439 w 12192000"/>
              <a:gd name="connsiteY178" fmla="*/ 3465091 h 6858000"/>
              <a:gd name="connsiteX179" fmla="*/ 3759506 w 12192000"/>
              <a:gd name="connsiteY179" fmla="*/ 3482990 h 6858000"/>
              <a:gd name="connsiteX180" fmla="*/ 3594905 w 12192000"/>
              <a:gd name="connsiteY180" fmla="*/ 3478499 h 6858000"/>
              <a:gd name="connsiteX181" fmla="*/ 3814430 w 12192000"/>
              <a:gd name="connsiteY181" fmla="*/ 3578876 h 6858000"/>
              <a:gd name="connsiteX182" fmla="*/ 4039126 w 12192000"/>
              <a:gd name="connsiteY182" fmla="*/ 3649369 h 6858000"/>
              <a:gd name="connsiteX183" fmla="*/ 3883152 w 12192000"/>
              <a:gd name="connsiteY183" fmla="*/ 3653497 h 6858000"/>
              <a:gd name="connsiteX184" fmla="*/ 3666446 w 12192000"/>
              <a:gd name="connsiteY184" fmla="*/ 3623911 h 6858000"/>
              <a:gd name="connsiteX185" fmla="*/ 3593589 w 12192000"/>
              <a:gd name="connsiteY185" fmla="*/ 3653674 h 6858000"/>
              <a:gd name="connsiteX186" fmla="*/ 3801238 w 12192000"/>
              <a:gd name="connsiteY186" fmla="*/ 3720862 h 6858000"/>
              <a:gd name="connsiteX187" fmla="*/ 3919545 w 12192000"/>
              <a:gd name="connsiteY187" fmla="*/ 3749213 h 6858000"/>
              <a:gd name="connsiteX188" fmla="*/ 3968059 w 12192000"/>
              <a:gd name="connsiteY188" fmla="*/ 3776085 h 6858000"/>
              <a:gd name="connsiteX189" fmla="*/ 4107750 w 12192000"/>
              <a:gd name="connsiteY189" fmla="*/ 3875932 h 6858000"/>
              <a:gd name="connsiteX190" fmla="*/ 4504087 w 12192000"/>
              <a:gd name="connsiteY190" fmla="*/ 3955698 h 6858000"/>
              <a:gd name="connsiteX191" fmla="*/ 5880284 w 12192000"/>
              <a:gd name="connsiteY191" fmla="*/ 3998656 h 6858000"/>
              <a:gd name="connsiteX192" fmla="*/ 8461494 w 12192000"/>
              <a:gd name="connsiteY192" fmla="*/ 3007971 h 6858000"/>
              <a:gd name="connsiteX193" fmla="*/ 8587378 w 12192000"/>
              <a:gd name="connsiteY193" fmla="*/ 2896089 h 6858000"/>
              <a:gd name="connsiteX194" fmla="*/ 8693826 w 12192000"/>
              <a:gd name="connsiteY194" fmla="*/ 2796225 h 6858000"/>
              <a:gd name="connsiteX195" fmla="*/ 8633488 w 12192000"/>
              <a:gd name="connsiteY195" fmla="*/ 2774007 h 6858000"/>
              <a:gd name="connsiteX196" fmla="*/ 8707444 w 12192000"/>
              <a:gd name="connsiteY196" fmla="*/ 2682105 h 6858000"/>
              <a:gd name="connsiteX197" fmla="*/ 8942552 w 12192000"/>
              <a:gd name="connsiteY197" fmla="*/ 2397549 h 6858000"/>
              <a:gd name="connsiteX198" fmla="*/ 9049260 w 12192000"/>
              <a:gd name="connsiteY198" fmla="*/ 2328253 h 6858000"/>
              <a:gd name="connsiteX199" fmla="*/ 9174304 w 12192000"/>
              <a:gd name="connsiteY199" fmla="*/ 2171379 h 6858000"/>
              <a:gd name="connsiteX200" fmla="*/ 9182228 w 12192000"/>
              <a:gd name="connsiteY200" fmla="*/ 2067678 h 6858000"/>
              <a:gd name="connsiteX201" fmla="*/ 9182278 w 12192000"/>
              <a:gd name="connsiteY201" fmla="*/ 2047313 h 6858000"/>
              <a:gd name="connsiteX202" fmla="*/ 9184334 w 12192000"/>
              <a:gd name="connsiteY202" fmla="*/ 2047686 h 6858000"/>
              <a:gd name="connsiteX203" fmla="*/ 9185124 w 12192000"/>
              <a:gd name="connsiteY203" fmla="*/ 1997142 h 6858000"/>
              <a:gd name="connsiteX204" fmla="*/ 9181592 w 12192000"/>
              <a:gd name="connsiteY204" fmla="*/ 1987782 h 6858000"/>
              <a:gd name="connsiteX205" fmla="*/ 9181190 w 12192000"/>
              <a:gd name="connsiteY205" fmla="*/ 1974586 h 6858000"/>
              <a:gd name="connsiteX206" fmla="*/ 9180252 w 12192000"/>
              <a:gd name="connsiteY206" fmla="*/ 1963164 h 6858000"/>
              <a:gd name="connsiteX207" fmla="*/ 9178804 w 12192000"/>
              <a:gd name="connsiteY207" fmla="*/ 1965349 h 6858000"/>
              <a:gd name="connsiteX208" fmla="*/ 9177606 w 12192000"/>
              <a:gd name="connsiteY208" fmla="*/ 1977215 h 6858000"/>
              <a:gd name="connsiteX209" fmla="*/ 9169614 w 12192000"/>
              <a:gd name="connsiteY209" fmla="*/ 1956030 h 6858000"/>
              <a:gd name="connsiteX210" fmla="*/ 9046406 w 12192000"/>
              <a:gd name="connsiteY210" fmla="*/ 1838718 h 6858000"/>
              <a:gd name="connsiteX211" fmla="*/ 8960873 w 12192000"/>
              <a:gd name="connsiteY211" fmla="*/ 1764524 h 6858000"/>
              <a:gd name="connsiteX212" fmla="*/ 8946755 w 12192000"/>
              <a:gd name="connsiteY212" fmla="*/ 1690806 h 6858000"/>
              <a:gd name="connsiteX213" fmla="*/ 8786897 w 12192000"/>
              <a:gd name="connsiteY213" fmla="*/ 1665607 h 6858000"/>
              <a:gd name="connsiteX214" fmla="*/ 8924505 w 12192000"/>
              <a:gd name="connsiteY214" fmla="*/ 1489227 h 6858000"/>
              <a:gd name="connsiteX215" fmla="*/ 8937122 w 12192000"/>
              <a:gd name="connsiteY215" fmla="*/ 1454681 h 6858000"/>
              <a:gd name="connsiteX216" fmla="*/ 8841119 w 12192000"/>
              <a:gd name="connsiteY216" fmla="*/ 1348202 h 6858000"/>
              <a:gd name="connsiteX217" fmla="*/ 8825548 w 12192000"/>
              <a:gd name="connsiteY217" fmla="*/ 1331028 h 6858000"/>
              <a:gd name="connsiteX218" fmla="*/ 8790413 w 12192000"/>
              <a:gd name="connsiteY218" fmla="*/ 1297436 h 6858000"/>
              <a:gd name="connsiteX219" fmla="*/ 8695944 w 12192000"/>
              <a:gd name="connsiteY219" fmla="*/ 1299752 h 6858000"/>
              <a:gd name="connsiteX220" fmla="*/ 8743050 w 12192000"/>
              <a:gd name="connsiteY220" fmla="*/ 1267471 h 6858000"/>
              <a:gd name="connsiteX221" fmla="*/ 8831902 w 12192000"/>
              <a:gd name="connsiteY221" fmla="*/ 1166250 h 6858000"/>
              <a:gd name="connsiteX222" fmla="*/ 8763628 w 12192000"/>
              <a:gd name="connsiteY222" fmla="*/ 1088084 h 6858000"/>
              <a:gd name="connsiteX223" fmla="*/ 8744052 w 12192000"/>
              <a:gd name="connsiteY223" fmla="*/ 1076766 h 6858000"/>
              <a:gd name="connsiteX224" fmla="*/ 8767977 w 12192000"/>
              <a:gd name="connsiteY224" fmla="*/ 1055883 h 6858000"/>
              <a:gd name="connsiteX225" fmla="*/ 8815418 w 12192000"/>
              <a:gd name="connsiteY225" fmla="*/ 986519 h 6858000"/>
              <a:gd name="connsiteX226" fmla="*/ 8839356 w 12192000"/>
              <a:gd name="connsiteY226" fmla="*/ 939330 h 6858000"/>
              <a:gd name="connsiteX227" fmla="*/ 8869964 w 12192000"/>
              <a:gd name="connsiteY227" fmla="*/ 917639 h 6858000"/>
              <a:gd name="connsiteX228" fmla="*/ 8876013 w 12192000"/>
              <a:gd name="connsiteY228" fmla="*/ 901606 h 6858000"/>
              <a:gd name="connsiteX229" fmla="*/ 8855230 w 12192000"/>
              <a:gd name="connsiteY229" fmla="*/ 828963 h 6858000"/>
              <a:gd name="connsiteX230" fmla="*/ 8844988 w 12192000"/>
              <a:gd name="connsiteY230" fmla="*/ 810876 h 6858000"/>
              <a:gd name="connsiteX231" fmla="*/ 8768255 w 12192000"/>
              <a:gd name="connsiteY231" fmla="*/ 747963 h 6858000"/>
              <a:gd name="connsiteX232" fmla="*/ 8692953 w 12192000"/>
              <a:gd name="connsiteY232" fmla="*/ 638707 h 6858000"/>
              <a:gd name="connsiteX233" fmla="*/ 8674423 w 12192000"/>
              <a:gd name="connsiteY233" fmla="*/ 564449 h 6858000"/>
              <a:gd name="connsiteX234" fmla="*/ 8667642 w 12192000"/>
              <a:gd name="connsiteY234" fmla="*/ 547822 h 6858000"/>
              <a:gd name="connsiteX235" fmla="*/ 8661198 w 12192000"/>
              <a:gd name="connsiteY235" fmla="*/ 478275 h 6858000"/>
              <a:gd name="connsiteX236" fmla="*/ 8645813 w 12192000"/>
              <a:gd name="connsiteY236" fmla="*/ 464032 h 6858000"/>
              <a:gd name="connsiteX237" fmla="*/ 8512338 w 12192000"/>
              <a:gd name="connsiteY237" fmla="*/ 477784 h 6858000"/>
              <a:gd name="connsiteX238" fmla="*/ 8481050 w 12192000"/>
              <a:gd name="connsiteY238" fmla="*/ 430572 h 6858000"/>
              <a:gd name="connsiteX239" fmla="*/ 8498220 w 12192000"/>
              <a:gd name="connsiteY239" fmla="*/ 404064 h 6858000"/>
              <a:gd name="connsiteX240" fmla="*/ 8489536 w 12192000"/>
              <a:gd name="connsiteY240" fmla="*/ 389280 h 6858000"/>
              <a:gd name="connsiteX241" fmla="*/ 0 w 12192000"/>
              <a:gd name="connsiteY241" fmla="*/ 0 h 6858000"/>
              <a:gd name="connsiteX242" fmla="*/ 12192000 w 12192000"/>
              <a:gd name="connsiteY242" fmla="*/ 0 h 6858000"/>
              <a:gd name="connsiteX243" fmla="*/ 12192000 w 12192000"/>
              <a:gd name="connsiteY243" fmla="*/ 6858000 h 6858000"/>
              <a:gd name="connsiteX244" fmla="*/ 0 w 12192000"/>
              <a:gd name="connsiteY24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Lst>
            <a:rect l="l" t="t" r="r" b="b"/>
            <a:pathLst>
              <a:path w="12192000" h="6858000">
                <a:moveTo>
                  <a:pt x="9149158" y="2038490"/>
                </a:moveTo>
                <a:cubicBezTo>
                  <a:pt x="9152630" y="2038396"/>
                  <a:pt x="9157442" y="2039945"/>
                  <a:pt x="9164184" y="2044026"/>
                </a:cubicBezTo>
                <a:lnTo>
                  <a:pt x="9172532" y="2045543"/>
                </a:lnTo>
                <a:lnTo>
                  <a:pt x="9171580" y="2056997"/>
                </a:lnTo>
                <a:cubicBezTo>
                  <a:pt x="9169082" y="2082897"/>
                  <a:pt x="9165822" y="2102884"/>
                  <a:pt x="9161257" y="2098605"/>
                </a:cubicBezTo>
                <a:cubicBezTo>
                  <a:pt x="9149066" y="2086928"/>
                  <a:pt x="9130962" y="2077578"/>
                  <a:pt x="9138232" y="2059518"/>
                </a:cubicBezTo>
                <a:cubicBezTo>
                  <a:pt x="9140394" y="2053821"/>
                  <a:pt x="9138743" y="2038771"/>
                  <a:pt x="9149158" y="2038490"/>
                </a:cubicBezTo>
                <a:close/>
                <a:moveTo>
                  <a:pt x="9177606" y="1977215"/>
                </a:moveTo>
                <a:lnTo>
                  <a:pt x="9181592" y="1987782"/>
                </a:lnTo>
                <a:lnTo>
                  <a:pt x="9181923" y="1998627"/>
                </a:lnTo>
                <a:cubicBezTo>
                  <a:pt x="9182120" y="2008276"/>
                  <a:pt x="9182258" y="2019324"/>
                  <a:pt x="9182316" y="2031066"/>
                </a:cubicBezTo>
                <a:lnTo>
                  <a:pt x="9182278" y="2047313"/>
                </a:lnTo>
                <a:lnTo>
                  <a:pt x="9172532" y="2045543"/>
                </a:lnTo>
                <a:lnTo>
                  <a:pt x="9173842" y="2029805"/>
                </a:lnTo>
                <a:cubicBezTo>
                  <a:pt x="9175210" y="2011268"/>
                  <a:pt x="9176320" y="1992822"/>
                  <a:pt x="9177334" y="1979903"/>
                </a:cubicBezTo>
                <a:close/>
                <a:moveTo>
                  <a:pt x="3696300" y="1578900"/>
                </a:moveTo>
                <a:cubicBezTo>
                  <a:pt x="3710474" y="1584699"/>
                  <a:pt x="3724648" y="1590499"/>
                  <a:pt x="3738823" y="1596298"/>
                </a:cubicBezTo>
                <a:cubicBezTo>
                  <a:pt x="3731018" y="1595365"/>
                  <a:pt x="3722545" y="1594511"/>
                  <a:pt x="3714409" y="1593618"/>
                </a:cubicBezTo>
                <a:cubicBezTo>
                  <a:pt x="3707437" y="1589899"/>
                  <a:pt x="3700149" y="1586487"/>
                  <a:pt x="3693161" y="1582501"/>
                </a:cubicBezTo>
                <a:cubicBezTo>
                  <a:pt x="3694096" y="1581313"/>
                  <a:pt x="3695364" y="1580088"/>
                  <a:pt x="3696300" y="1578900"/>
                </a:cubicBezTo>
                <a:close/>
                <a:moveTo>
                  <a:pt x="3918454" y="1175387"/>
                </a:moveTo>
                <a:cubicBezTo>
                  <a:pt x="4003499" y="1210184"/>
                  <a:pt x="4088562" y="1245245"/>
                  <a:pt x="4173607" y="1280040"/>
                </a:cubicBezTo>
                <a:cubicBezTo>
                  <a:pt x="4172338" y="1281268"/>
                  <a:pt x="4171404" y="1282454"/>
                  <a:pt x="4170135" y="1283683"/>
                </a:cubicBezTo>
                <a:cubicBezTo>
                  <a:pt x="4077511" y="1256783"/>
                  <a:pt x="3989628" y="1225016"/>
                  <a:pt x="3918454" y="1175387"/>
                </a:cubicBezTo>
                <a:close/>
                <a:moveTo>
                  <a:pt x="8109090" y="602108"/>
                </a:moveTo>
                <a:lnTo>
                  <a:pt x="8113034" y="602645"/>
                </a:lnTo>
                <a:cubicBezTo>
                  <a:pt x="8117145" y="603257"/>
                  <a:pt x="8117456" y="603522"/>
                  <a:pt x="8111220" y="603405"/>
                </a:cubicBezTo>
                <a:close/>
                <a:moveTo>
                  <a:pt x="8489536" y="389280"/>
                </a:moveTo>
                <a:cubicBezTo>
                  <a:pt x="8479909" y="386150"/>
                  <a:pt x="8475270" y="392618"/>
                  <a:pt x="8470194" y="397527"/>
                </a:cubicBezTo>
                <a:cubicBezTo>
                  <a:pt x="8442581" y="423957"/>
                  <a:pt x="8407160" y="444085"/>
                  <a:pt x="8373511" y="465608"/>
                </a:cubicBezTo>
                <a:cubicBezTo>
                  <a:pt x="8325315" y="496678"/>
                  <a:pt x="8274262" y="525140"/>
                  <a:pt x="8231753" y="560890"/>
                </a:cubicBezTo>
                <a:cubicBezTo>
                  <a:pt x="8220884" y="569991"/>
                  <a:pt x="8202133" y="566357"/>
                  <a:pt x="8199967" y="553465"/>
                </a:cubicBezTo>
                <a:cubicBezTo>
                  <a:pt x="8197799" y="540575"/>
                  <a:pt x="8188778" y="541668"/>
                  <a:pt x="8175616" y="546483"/>
                </a:cubicBezTo>
                <a:cubicBezTo>
                  <a:pt x="8159813" y="552155"/>
                  <a:pt x="8144012" y="557828"/>
                  <a:pt x="8128578" y="563992"/>
                </a:cubicBezTo>
                <a:cubicBezTo>
                  <a:pt x="8112493" y="570503"/>
                  <a:pt x="8105752" y="580983"/>
                  <a:pt x="8104845" y="593172"/>
                </a:cubicBezTo>
                <a:cubicBezTo>
                  <a:pt x="8104654" y="595478"/>
                  <a:pt x="8104732" y="598018"/>
                  <a:pt x="8105615" y="599991"/>
                </a:cubicBezTo>
                <a:lnTo>
                  <a:pt x="8109090" y="602108"/>
                </a:lnTo>
                <a:lnTo>
                  <a:pt x="8092049" y="599788"/>
                </a:lnTo>
                <a:cubicBezTo>
                  <a:pt x="8074125" y="597229"/>
                  <a:pt x="8051995" y="593399"/>
                  <a:pt x="8047646" y="588557"/>
                </a:cubicBezTo>
                <a:cubicBezTo>
                  <a:pt x="8047278" y="588065"/>
                  <a:pt x="7852240" y="650342"/>
                  <a:pt x="7793637" y="681868"/>
                </a:cubicBezTo>
                <a:cubicBezTo>
                  <a:pt x="7757179" y="701583"/>
                  <a:pt x="7034011" y="1031296"/>
                  <a:pt x="6007741" y="1095470"/>
                </a:cubicBezTo>
                <a:cubicBezTo>
                  <a:pt x="5971519" y="1097710"/>
                  <a:pt x="5937353" y="1100506"/>
                  <a:pt x="5902533" y="1103650"/>
                </a:cubicBezTo>
                <a:cubicBezTo>
                  <a:pt x="5594429" y="1129961"/>
                  <a:pt x="5292360" y="1161179"/>
                  <a:pt x="5164222" y="1163546"/>
                </a:cubicBezTo>
                <a:cubicBezTo>
                  <a:pt x="5063988" y="1165217"/>
                  <a:pt x="4549164" y="1138992"/>
                  <a:pt x="4395075" y="1082763"/>
                </a:cubicBezTo>
                <a:cubicBezTo>
                  <a:pt x="4237527" y="1025076"/>
                  <a:pt x="4088158" y="958345"/>
                  <a:pt x="3939440" y="891265"/>
                </a:cubicBezTo>
                <a:cubicBezTo>
                  <a:pt x="3874968" y="862299"/>
                  <a:pt x="3806689" y="837016"/>
                  <a:pt x="3747894" y="801994"/>
                </a:cubicBezTo>
                <a:cubicBezTo>
                  <a:pt x="3689082" y="766706"/>
                  <a:pt x="3632839" y="729495"/>
                  <a:pt x="3569553" y="697970"/>
                </a:cubicBezTo>
                <a:cubicBezTo>
                  <a:pt x="3551464" y="688887"/>
                  <a:pt x="3533327" y="679005"/>
                  <a:pt x="3507813" y="680216"/>
                </a:cubicBezTo>
                <a:cubicBezTo>
                  <a:pt x="3502099" y="680371"/>
                  <a:pt x="3496101" y="681365"/>
                  <a:pt x="3490455" y="682587"/>
                </a:cubicBezTo>
                <a:cubicBezTo>
                  <a:pt x="3484140" y="683888"/>
                  <a:pt x="3479298" y="687159"/>
                  <a:pt x="3477246" y="691971"/>
                </a:cubicBezTo>
                <a:cubicBezTo>
                  <a:pt x="3475230" y="697315"/>
                  <a:pt x="3479426" y="699760"/>
                  <a:pt x="3484273" y="701857"/>
                </a:cubicBezTo>
                <a:cubicBezTo>
                  <a:pt x="3487733" y="703316"/>
                  <a:pt x="3491260" y="705843"/>
                  <a:pt x="3495638" y="705849"/>
                </a:cubicBezTo>
                <a:cubicBezTo>
                  <a:pt x="3523576" y="705686"/>
                  <a:pt x="3534967" y="720681"/>
                  <a:pt x="3548914" y="733487"/>
                </a:cubicBezTo>
                <a:cubicBezTo>
                  <a:pt x="3554984" y="738925"/>
                  <a:pt x="3561304" y="742991"/>
                  <a:pt x="3551504" y="753036"/>
                </a:cubicBezTo>
                <a:cubicBezTo>
                  <a:pt x="3542974" y="761854"/>
                  <a:pt x="3552584" y="764716"/>
                  <a:pt x="3562075" y="765715"/>
                </a:cubicBezTo>
                <a:cubicBezTo>
                  <a:pt x="3575293" y="767067"/>
                  <a:pt x="3590630" y="764672"/>
                  <a:pt x="3605942" y="772481"/>
                </a:cubicBezTo>
                <a:cubicBezTo>
                  <a:pt x="3550860" y="779958"/>
                  <a:pt x="3525860" y="757484"/>
                  <a:pt x="3499309" y="737079"/>
                </a:cubicBezTo>
                <a:cubicBezTo>
                  <a:pt x="3489410" y="729689"/>
                  <a:pt x="3482419" y="720334"/>
                  <a:pt x="3473788" y="711717"/>
                </a:cubicBezTo>
                <a:cubicBezTo>
                  <a:pt x="3463019" y="701211"/>
                  <a:pt x="3451290" y="702093"/>
                  <a:pt x="3437248" y="714263"/>
                </a:cubicBezTo>
                <a:cubicBezTo>
                  <a:pt x="3424810" y="725164"/>
                  <a:pt x="3418411" y="725135"/>
                  <a:pt x="3413254" y="712874"/>
                </a:cubicBezTo>
                <a:cubicBezTo>
                  <a:pt x="3405299" y="693706"/>
                  <a:pt x="3389031" y="681450"/>
                  <a:pt x="3362511" y="677414"/>
                </a:cubicBezTo>
                <a:cubicBezTo>
                  <a:pt x="3356728" y="676504"/>
                  <a:pt x="3349492" y="673891"/>
                  <a:pt x="3344467" y="679599"/>
                </a:cubicBezTo>
                <a:cubicBezTo>
                  <a:pt x="3340061" y="684428"/>
                  <a:pt x="3344392" y="689004"/>
                  <a:pt x="3347971" y="692328"/>
                </a:cubicBezTo>
                <a:cubicBezTo>
                  <a:pt x="3354407" y="698260"/>
                  <a:pt x="3360162" y="704004"/>
                  <a:pt x="3363008" y="711713"/>
                </a:cubicBezTo>
                <a:cubicBezTo>
                  <a:pt x="3365019" y="716838"/>
                  <a:pt x="3367062" y="722495"/>
                  <a:pt x="3362637" y="727058"/>
                </a:cubicBezTo>
                <a:cubicBezTo>
                  <a:pt x="3344342" y="746453"/>
                  <a:pt x="3358884" y="752745"/>
                  <a:pt x="3376167" y="759779"/>
                </a:cubicBezTo>
                <a:cubicBezTo>
                  <a:pt x="3400002" y="769239"/>
                  <a:pt x="3410177" y="786259"/>
                  <a:pt x="3406203" y="808483"/>
                </a:cubicBezTo>
                <a:cubicBezTo>
                  <a:pt x="3404757" y="817516"/>
                  <a:pt x="3406433" y="822682"/>
                  <a:pt x="3420116" y="820757"/>
                </a:cubicBezTo>
                <a:cubicBezTo>
                  <a:pt x="3425463" y="820110"/>
                  <a:pt x="3426984" y="822878"/>
                  <a:pt x="3429194" y="825831"/>
                </a:cubicBezTo>
                <a:cubicBezTo>
                  <a:pt x="3476758" y="896035"/>
                  <a:pt x="3542778" y="954609"/>
                  <a:pt x="3619149" y="1006561"/>
                </a:cubicBezTo>
                <a:cubicBezTo>
                  <a:pt x="3681093" y="1048718"/>
                  <a:pt x="3748746" y="1085351"/>
                  <a:pt x="3818654" y="1120369"/>
                </a:cubicBezTo>
                <a:cubicBezTo>
                  <a:pt x="3820742" y="1121458"/>
                  <a:pt x="3822850" y="1122813"/>
                  <a:pt x="3824021" y="1125355"/>
                </a:cubicBezTo>
                <a:cubicBezTo>
                  <a:pt x="3791940" y="1123873"/>
                  <a:pt x="3763844" y="1116270"/>
                  <a:pt x="3736668" y="1107215"/>
                </a:cubicBezTo>
                <a:cubicBezTo>
                  <a:pt x="3664431" y="1083216"/>
                  <a:pt x="3602610" y="1048291"/>
                  <a:pt x="3540174" y="1014247"/>
                </a:cubicBezTo>
                <a:cubicBezTo>
                  <a:pt x="3502142" y="993353"/>
                  <a:pt x="3463159" y="973379"/>
                  <a:pt x="3421640" y="955861"/>
                </a:cubicBezTo>
                <a:cubicBezTo>
                  <a:pt x="3414719" y="952940"/>
                  <a:pt x="3409737" y="948712"/>
                  <a:pt x="3404753" y="944484"/>
                </a:cubicBezTo>
                <a:cubicBezTo>
                  <a:pt x="3401911" y="942144"/>
                  <a:pt x="3398417" y="940152"/>
                  <a:pt x="3393138" y="941865"/>
                </a:cubicBezTo>
                <a:cubicBezTo>
                  <a:pt x="3386540" y="944006"/>
                  <a:pt x="3386126" y="948083"/>
                  <a:pt x="3385712" y="952159"/>
                </a:cubicBezTo>
                <a:cubicBezTo>
                  <a:pt x="3384520" y="965187"/>
                  <a:pt x="3389594" y="976116"/>
                  <a:pt x="3398641" y="986025"/>
                </a:cubicBezTo>
                <a:cubicBezTo>
                  <a:pt x="3422140" y="1011364"/>
                  <a:pt x="3455589" y="1029056"/>
                  <a:pt x="3489975" y="1045560"/>
                </a:cubicBezTo>
                <a:cubicBezTo>
                  <a:pt x="3534421" y="1066751"/>
                  <a:pt x="3577600" y="1089169"/>
                  <a:pt x="3617273" y="1114697"/>
                </a:cubicBezTo>
                <a:cubicBezTo>
                  <a:pt x="3620082" y="1116503"/>
                  <a:pt x="3625178" y="1117229"/>
                  <a:pt x="3623898" y="1123556"/>
                </a:cubicBezTo>
                <a:cubicBezTo>
                  <a:pt x="3599276" y="1112313"/>
                  <a:pt x="3576007" y="1101173"/>
                  <a:pt x="3552438" y="1090606"/>
                </a:cubicBezTo>
                <a:cubicBezTo>
                  <a:pt x="3529203" y="1079998"/>
                  <a:pt x="3505634" y="1069432"/>
                  <a:pt x="3482417" y="1059092"/>
                </a:cubicBezTo>
                <a:cubicBezTo>
                  <a:pt x="3476868" y="1056543"/>
                  <a:pt x="3470899" y="1052702"/>
                  <a:pt x="3463468" y="1057629"/>
                </a:cubicBezTo>
                <a:cubicBezTo>
                  <a:pt x="3455703" y="1062595"/>
                  <a:pt x="3457128" y="1069134"/>
                  <a:pt x="3459472" y="1074217"/>
                </a:cubicBezTo>
                <a:cubicBezTo>
                  <a:pt x="3466821" y="1089165"/>
                  <a:pt x="3478729" y="1101681"/>
                  <a:pt x="3494211" y="1112153"/>
                </a:cubicBezTo>
                <a:cubicBezTo>
                  <a:pt x="3546907" y="1146573"/>
                  <a:pt x="3606933" y="1174465"/>
                  <a:pt x="3663137" y="1205775"/>
                </a:cubicBezTo>
                <a:cubicBezTo>
                  <a:pt x="3693512" y="1222766"/>
                  <a:pt x="3721631" y="1241370"/>
                  <a:pt x="3748466" y="1260936"/>
                </a:cubicBezTo>
                <a:cubicBezTo>
                  <a:pt x="3754470" y="1265310"/>
                  <a:pt x="3754440" y="1270144"/>
                  <a:pt x="3753142" y="1276208"/>
                </a:cubicBezTo>
                <a:cubicBezTo>
                  <a:pt x="3747968" y="1300726"/>
                  <a:pt x="3758834" y="1307462"/>
                  <a:pt x="3791960" y="1298886"/>
                </a:cubicBezTo>
                <a:cubicBezTo>
                  <a:pt x="3802234" y="1296299"/>
                  <a:pt x="3809336" y="1296782"/>
                  <a:pt x="3816039" y="1301606"/>
                </a:cubicBezTo>
                <a:cubicBezTo>
                  <a:pt x="3897299" y="1361555"/>
                  <a:pt x="3991895" y="1408883"/>
                  <a:pt x="4094439" y="1448806"/>
                </a:cubicBezTo>
                <a:cubicBezTo>
                  <a:pt x="4136210" y="1464953"/>
                  <a:pt x="4179249" y="1479874"/>
                  <a:pt x="4222870" y="1493379"/>
                </a:cubicBezTo>
                <a:cubicBezTo>
                  <a:pt x="4222955" y="1494711"/>
                  <a:pt x="4223057" y="1496309"/>
                  <a:pt x="4223141" y="1497641"/>
                </a:cubicBezTo>
                <a:cubicBezTo>
                  <a:pt x="4222925" y="1499546"/>
                  <a:pt x="4222659" y="1500653"/>
                  <a:pt x="4222428" y="1502292"/>
                </a:cubicBezTo>
                <a:cubicBezTo>
                  <a:pt x="4160784" y="1480767"/>
                  <a:pt x="4099761" y="1458363"/>
                  <a:pt x="4039973" y="1434198"/>
                </a:cubicBezTo>
                <a:cubicBezTo>
                  <a:pt x="3877889" y="1368737"/>
                  <a:pt x="3722432" y="1296301"/>
                  <a:pt x="3564773" y="1226279"/>
                </a:cubicBezTo>
                <a:cubicBezTo>
                  <a:pt x="3511752" y="1202636"/>
                  <a:pt x="3468897" y="1169442"/>
                  <a:pt x="3420650" y="1141464"/>
                </a:cubicBezTo>
                <a:cubicBezTo>
                  <a:pt x="3388486" y="1122812"/>
                  <a:pt x="3357590" y="1102932"/>
                  <a:pt x="3320669" y="1088883"/>
                </a:cubicBezTo>
                <a:cubicBezTo>
                  <a:pt x="3305491" y="1083205"/>
                  <a:pt x="3289697" y="1078406"/>
                  <a:pt x="3270102" y="1082659"/>
                </a:cubicBezTo>
                <a:cubicBezTo>
                  <a:pt x="3262467" y="1084389"/>
                  <a:pt x="3253881" y="1087040"/>
                  <a:pt x="3251648" y="1094290"/>
                </a:cubicBezTo>
                <a:cubicBezTo>
                  <a:pt x="3249750" y="1101498"/>
                  <a:pt x="3256970" y="1103846"/>
                  <a:pt x="3263506" y="1106005"/>
                </a:cubicBezTo>
                <a:cubicBezTo>
                  <a:pt x="3265227" y="1106604"/>
                  <a:pt x="3266966" y="1107467"/>
                  <a:pt x="3268636" y="1107265"/>
                </a:cubicBezTo>
                <a:cubicBezTo>
                  <a:pt x="3300482" y="1105018"/>
                  <a:pt x="3309121" y="1124372"/>
                  <a:pt x="3325089" y="1137201"/>
                </a:cubicBezTo>
                <a:cubicBezTo>
                  <a:pt x="3330055" y="1141164"/>
                  <a:pt x="3330677" y="1145651"/>
                  <a:pt x="3326003" y="1151585"/>
                </a:cubicBezTo>
                <a:cubicBezTo>
                  <a:pt x="3317592" y="1162266"/>
                  <a:pt x="3324211" y="1165760"/>
                  <a:pt x="3336410" y="1166967"/>
                </a:cubicBezTo>
                <a:cubicBezTo>
                  <a:pt x="3348608" y="1168175"/>
                  <a:pt x="3361690" y="1167395"/>
                  <a:pt x="3375112" y="1171943"/>
                </a:cubicBezTo>
                <a:cubicBezTo>
                  <a:pt x="3354718" y="1179513"/>
                  <a:pt x="3340011" y="1175927"/>
                  <a:pt x="3326222" y="1170885"/>
                </a:cubicBezTo>
                <a:cubicBezTo>
                  <a:pt x="3295216" y="1159877"/>
                  <a:pt x="3274464" y="1140648"/>
                  <a:pt x="3254679" y="1120765"/>
                </a:cubicBezTo>
                <a:cubicBezTo>
                  <a:pt x="3250733" y="1116948"/>
                  <a:pt x="3247420" y="1112518"/>
                  <a:pt x="3242188" y="1109662"/>
                </a:cubicBezTo>
                <a:cubicBezTo>
                  <a:pt x="3232391" y="1103869"/>
                  <a:pt x="3222316" y="1104284"/>
                  <a:pt x="3211499" y="1114184"/>
                </a:cubicBezTo>
                <a:cubicBezTo>
                  <a:pt x="3197173" y="1127194"/>
                  <a:pt x="3191777" y="1127042"/>
                  <a:pt x="3185849" y="1113265"/>
                </a:cubicBezTo>
                <a:cubicBezTo>
                  <a:pt x="3177929" y="1094629"/>
                  <a:pt x="3162028" y="1082865"/>
                  <a:pt x="3135843" y="1078789"/>
                </a:cubicBezTo>
                <a:cubicBezTo>
                  <a:pt x="3130396" y="1077837"/>
                  <a:pt x="3124578" y="1076395"/>
                  <a:pt x="3119118" y="1080546"/>
                </a:cubicBezTo>
                <a:cubicBezTo>
                  <a:pt x="3113359" y="1085269"/>
                  <a:pt x="3117622" y="1088780"/>
                  <a:pt x="3120198" y="1092226"/>
                </a:cubicBezTo>
                <a:cubicBezTo>
                  <a:pt x="3123912" y="1097682"/>
                  <a:pt x="3128295" y="1103057"/>
                  <a:pt x="3131691" y="1108819"/>
                </a:cubicBezTo>
                <a:cubicBezTo>
                  <a:pt x="3137665" y="1118027"/>
                  <a:pt x="3139328" y="1128295"/>
                  <a:pt x="3129914" y="1139097"/>
                </a:cubicBezTo>
                <a:cubicBezTo>
                  <a:pt x="3123003" y="1146915"/>
                  <a:pt x="3123960" y="1151361"/>
                  <a:pt x="3133955" y="1154983"/>
                </a:cubicBezTo>
                <a:cubicBezTo>
                  <a:pt x="3165979" y="1166136"/>
                  <a:pt x="3186931" y="1183194"/>
                  <a:pt x="3178170" y="1214855"/>
                </a:cubicBezTo>
                <a:cubicBezTo>
                  <a:pt x="3176770" y="1219320"/>
                  <a:pt x="3179046" y="1223338"/>
                  <a:pt x="3185378" y="1222303"/>
                </a:cubicBezTo>
                <a:cubicBezTo>
                  <a:pt x="3199361" y="1219805"/>
                  <a:pt x="3202140" y="1226447"/>
                  <a:pt x="3206608" y="1233153"/>
                </a:cubicBezTo>
                <a:cubicBezTo>
                  <a:pt x="3250090" y="1297409"/>
                  <a:pt x="3310389" y="1350771"/>
                  <a:pt x="3379140" y="1399351"/>
                </a:cubicBezTo>
                <a:cubicBezTo>
                  <a:pt x="3447189" y="1447479"/>
                  <a:pt x="3522881" y="1488775"/>
                  <a:pt x="3603118" y="1527375"/>
                </a:cubicBezTo>
                <a:cubicBezTo>
                  <a:pt x="3581296" y="1528405"/>
                  <a:pt x="3552602" y="1521951"/>
                  <a:pt x="3524809" y="1513774"/>
                </a:cubicBezTo>
                <a:cubicBezTo>
                  <a:pt x="3451354" y="1491802"/>
                  <a:pt x="3389901" y="1457369"/>
                  <a:pt x="3327498" y="1423859"/>
                </a:cubicBezTo>
                <a:cubicBezTo>
                  <a:pt x="3283917" y="1400416"/>
                  <a:pt x="3241288" y="1376052"/>
                  <a:pt x="3192949" y="1357211"/>
                </a:cubicBezTo>
                <a:cubicBezTo>
                  <a:pt x="3187434" y="1355196"/>
                  <a:pt x="3183538" y="1352177"/>
                  <a:pt x="3180259" y="1348280"/>
                </a:cubicBezTo>
                <a:cubicBezTo>
                  <a:pt x="3177348" y="1344874"/>
                  <a:pt x="3173119" y="1341896"/>
                  <a:pt x="3166204" y="1344345"/>
                </a:cubicBezTo>
                <a:cubicBezTo>
                  <a:pt x="3159306" y="1347059"/>
                  <a:pt x="3158942" y="1351935"/>
                  <a:pt x="3159212" y="1356197"/>
                </a:cubicBezTo>
                <a:cubicBezTo>
                  <a:pt x="3161232" y="1372059"/>
                  <a:pt x="3167827" y="1385754"/>
                  <a:pt x="3181004" y="1397043"/>
                </a:cubicBezTo>
                <a:cubicBezTo>
                  <a:pt x="3206688" y="1419701"/>
                  <a:pt x="3240037" y="1435794"/>
                  <a:pt x="3273385" y="1451888"/>
                </a:cubicBezTo>
                <a:cubicBezTo>
                  <a:pt x="3319573" y="1473941"/>
                  <a:pt x="3362569" y="1498797"/>
                  <a:pt x="3401776" y="1527602"/>
                </a:cubicBezTo>
                <a:cubicBezTo>
                  <a:pt x="3374012" y="1514591"/>
                  <a:pt x="3346230" y="1501313"/>
                  <a:pt x="3318130" y="1488342"/>
                </a:cubicBezTo>
                <a:cubicBezTo>
                  <a:pt x="3296969" y="1478558"/>
                  <a:pt x="3275173" y="1469387"/>
                  <a:pt x="3253694" y="1459909"/>
                </a:cubicBezTo>
                <a:cubicBezTo>
                  <a:pt x="3248495" y="1457587"/>
                  <a:pt x="3242945" y="1455038"/>
                  <a:pt x="3236182" y="1459882"/>
                </a:cubicBezTo>
                <a:cubicBezTo>
                  <a:pt x="3230053" y="1464115"/>
                  <a:pt x="3231378" y="1469055"/>
                  <a:pt x="3233020" y="1473687"/>
                </a:cubicBezTo>
                <a:cubicBezTo>
                  <a:pt x="3239235" y="1491993"/>
                  <a:pt x="3254236" y="1505477"/>
                  <a:pt x="3272474" y="1516958"/>
                </a:cubicBezTo>
                <a:cubicBezTo>
                  <a:pt x="3294559" y="1530657"/>
                  <a:pt x="3317595" y="1543436"/>
                  <a:pt x="3341300" y="1556133"/>
                </a:cubicBezTo>
                <a:cubicBezTo>
                  <a:pt x="3316637" y="1554825"/>
                  <a:pt x="3291973" y="1553517"/>
                  <a:pt x="3267359" y="1553009"/>
                </a:cubicBezTo>
                <a:cubicBezTo>
                  <a:pt x="3280352" y="1582573"/>
                  <a:pt x="3306470" y="1585584"/>
                  <a:pt x="3329832" y="1587586"/>
                </a:cubicBezTo>
                <a:cubicBezTo>
                  <a:pt x="3361297" y="1589949"/>
                  <a:pt x="3391527" y="1594072"/>
                  <a:pt x="3421490" y="1599301"/>
                </a:cubicBezTo>
                <a:cubicBezTo>
                  <a:pt x="3434412" y="1606594"/>
                  <a:pt x="3447319" y="1613621"/>
                  <a:pt x="3459923" y="1621220"/>
                </a:cubicBezTo>
                <a:cubicBezTo>
                  <a:pt x="3472880" y="1629046"/>
                  <a:pt x="3485168" y="1636952"/>
                  <a:pt x="3497490" y="1645392"/>
                </a:cubicBezTo>
                <a:cubicBezTo>
                  <a:pt x="3506301" y="1651572"/>
                  <a:pt x="3516714" y="1656484"/>
                  <a:pt x="3507803" y="1669911"/>
                </a:cubicBezTo>
                <a:cubicBezTo>
                  <a:pt x="3503816" y="1676032"/>
                  <a:pt x="3534148" y="1702959"/>
                  <a:pt x="3543290" y="1703729"/>
                </a:cubicBezTo>
                <a:cubicBezTo>
                  <a:pt x="3544644" y="1703834"/>
                  <a:pt x="3545996" y="1703940"/>
                  <a:pt x="3546999" y="1703818"/>
                </a:cubicBezTo>
                <a:cubicBezTo>
                  <a:pt x="3566312" y="1700405"/>
                  <a:pt x="3571232" y="1708935"/>
                  <a:pt x="3572295" y="1720349"/>
                </a:cubicBezTo>
                <a:cubicBezTo>
                  <a:pt x="3573341" y="1731497"/>
                  <a:pt x="3570880" y="1745753"/>
                  <a:pt x="3596922" y="1736961"/>
                </a:cubicBezTo>
                <a:cubicBezTo>
                  <a:pt x="3599895" y="1736064"/>
                  <a:pt x="3600664" y="1737582"/>
                  <a:pt x="3602119" y="1739285"/>
                </a:cubicBezTo>
                <a:cubicBezTo>
                  <a:pt x="3633888" y="1783486"/>
                  <a:pt x="3684678" y="1814377"/>
                  <a:pt x="3734798" y="1845349"/>
                </a:cubicBezTo>
                <a:cubicBezTo>
                  <a:pt x="3737590" y="1846890"/>
                  <a:pt x="3740383" y="1848430"/>
                  <a:pt x="3743174" y="1849972"/>
                </a:cubicBezTo>
                <a:cubicBezTo>
                  <a:pt x="3692460" y="1846720"/>
                  <a:pt x="3526297" y="1854765"/>
                  <a:pt x="3478101" y="1864630"/>
                </a:cubicBezTo>
                <a:cubicBezTo>
                  <a:pt x="3435216" y="1873314"/>
                  <a:pt x="3187933" y="1844748"/>
                  <a:pt x="3135293" y="1816496"/>
                </a:cubicBezTo>
                <a:cubicBezTo>
                  <a:pt x="3129987" y="1844249"/>
                  <a:pt x="3145700" y="1853084"/>
                  <a:pt x="3158510" y="1863880"/>
                </a:cubicBezTo>
                <a:cubicBezTo>
                  <a:pt x="3176652" y="1879130"/>
                  <a:pt x="3180104" y="1891061"/>
                  <a:pt x="3148907" y="1908797"/>
                </a:cubicBezTo>
                <a:cubicBezTo>
                  <a:pt x="3059526" y="1959351"/>
                  <a:pt x="3060614" y="1960561"/>
                  <a:pt x="3150229" y="2003660"/>
                </a:cubicBezTo>
                <a:cubicBezTo>
                  <a:pt x="3154391" y="2005572"/>
                  <a:pt x="3152878" y="2013539"/>
                  <a:pt x="3154219" y="2018746"/>
                </a:cubicBezTo>
                <a:cubicBezTo>
                  <a:pt x="3132340" y="2029448"/>
                  <a:pt x="3104621" y="2011868"/>
                  <a:pt x="3079313" y="2037482"/>
                </a:cubicBezTo>
                <a:cubicBezTo>
                  <a:pt x="3200844" y="2121812"/>
                  <a:pt x="3382216" y="2194063"/>
                  <a:pt x="3545961" y="2248584"/>
                </a:cubicBezTo>
                <a:cubicBezTo>
                  <a:pt x="3418859" y="2288406"/>
                  <a:pt x="3336249" y="2212515"/>
                  <a:pt x="3242382" y="2234890"/>
                </a:cubicBezTo>
                <a:cubicBezTo>
                  <a:pt x="3196963" y="2267233"/>
                  <a:pt x="3340047" y="2293389"/>
                  <a:pt x="3206852" y="2322137"/>
                </a:cubicBezTo>
                <a:cubicBezTo>
                  <a:pt x="3266485" y="2338535"/>
                  <a:pt x="3311047" y="2356223"/>
                  <a:pt x="3352854" y="2378270"/>
                </a:cubicBezTo>
                <a:cubicBezTo>
                  <a:pt x="3427094" y="2417864"/>
                  <a:pt x="3443161" y="2448130"/>
                  <a:pt x="3414532" y="2516826"/>
                </a:cubicBezTo>
                <a:cubicBezTo>
                  <a:pt x="3395525" y="2562076"/>
                  <a:pt x="3366606" y="2605038"/>
                  <a:pt x="3397577" y="2652556"/>
                </a:cubicBezTo>
                <a:cubicBezTo>
                  <a:pt x="3418842" y="2685144"/>
                  <a:pt x="3412947" y="2708944"/>
                  <a:pt x="3339773" y="2701969"/>
                </a:cubicBezTo>
                <a:cubicBezTo>
                  <a:pt x="3260852" y="2694617"/>
                  <a:pt x="3233446" y="2729610"/>
                  <a:pt x="3257041" y="2788223"/>
                </a:cubicBezTo>
                <a:cubicBezTo>
                  <a:pt x="3272229" y="2825841"/>
                  <a:pt x="3259642" y="2839714"/>
                  <a:pt x="3205892" y="2841661"/>
                </a:cubicBezTo>
                <a:cubicBezTo>
                  <a:pt x="3146428" y="2843763"/>
                  <a:pt x="3088665" y="2824990"/>
                  <a:pt x="3016267" y="2846107"/>
                </a:cubicBezTo>
                <a:cubicBezTo>
                  <a:pt x="3079284" y="2910414"/>
                  <a:pt x="3202965" y="2875032"/>
                  <a:pt x="3275450" y="2934701"/>
                </a:cubicBezTo>
                <a:cubicBezTo>
                  <a:pt x="3194271" y="2944802"/>
                  <a:pt x="3132104" y="2952064"/>
                  <a:pt x="3071009" y="2944432"/>
                </a:cubicBezTo>
                <a:cubicBezTo>
                  <a:pt x="3045559" y="2941340"/>
                  <a:pt x="3017770" y="2938533"/>
                  <a:pt x="3005039" y="2960743"/>
                </a:cubicBezTo>
                <a:cubicBezTo>
                  <a:pt x="2989910" y="2987540"/>
                  <a:pt x="3024584" y="2992735"/>
                  <a:pt x="3045255" y="2994795"/>
                </a:cubicBezTo>
                <a:cubicBezTo>
                  <a:pt x="3103524" y="3000354"/>
                  <a:pt x="3149512" y="3024578"/>
                  <a:pt x="3198769" y="3041966"/>
                </a:cubicBezTo>
                <a:cubicBezTo>
                  <a:pt x="3306591" y="3080177"/>
                  <a:pt x="3424230" y="3108608"/>
                  <a:pt x="3518098" y="3181525"/>
                </a:cubicBezTo>
                <a:cubicBezTo>
                  <a:pt x="3405474" y="3173693"/>
                  <a:pt x="3319103" y="3133957"/>
                  <a:pt x="3214876" y="3136382"/>
                </a:cubicBezTo>
                <a:cubicBezTo>
                  <a:pt x="3309623" y="3201944"/>
                  <a:pt x="3428070" y="3237794"/>
                  <a:pt x="3540876" y="3280232"/>
                </a:cubicBezTo>
                <a:cubicBezTo>
                  <a:pt x="3572951" y="3292185"/>
                  <a:pt x="3605372" y="3298995"/>
                  <a:pt x="3614558" y="3332242"/>
                </a:cubicBezTo>
                <a:cubicBezTo>
                  <a:pt x="3632460" y="3396643"/>
                  <a:pt x="3676382" y="3446619"/>
                  <a:pt x="3765439" y="3465091"/>
                </a:cubicBezTo>
                <a:cubicBezTo>
                  <a:pt x="3766125" y="3465276"/>
                  <a:pt x="3762072" y="3475699"/>
                  <a:pt x="3759506" y="3482990"/>
                </a:cubicBezTo>
                <a:cubicBezTo>
                  <a:pt x="3706514" y="3491555"/>
                  <a:pt x="3662256" y="3457457"/>
                  <a:pt x="3594905" y="3478499"/>
                </a:cubicBezTo>
                <a:cubicBezTo>
                  <a:pt x="3663098" y="3523656"/>
                  <a:pt x="3720597" y="3564741"/>
                  <a:pt x="3814430" y="3578876"/>
                </a:cubicBezTo>
                <a:cubicBezTo>
                  <a:pt x="3889563" y="3590177"/>
                  <a:pt x="3981512" y="3590582"/>
                  <a:pt x="4039126" y="3649369"/>
                </a:cubicBezTo>
                <a:cubicBezTo>
                  <a:pt x="3977790" y="3669682"/>
                  <a:pt x="3930328" y="3659325"/>
                  <a:pt x="3883152" y="3653497"/>
                </a:cubicBezTo>
                <a:cubicBezTo>
                  <a:pt x="3810528" y="3644576"/>
                  <a:pt x="3739087" y="3633097"/>
                  <a:pt x="3666446" y="3623911"/>
                </a:cubicBezTo>
                <a:cubicBezTo>
                  <a:pt x="3638957" y="3620530"/>
                  <a:pt x="3608896" y="3619071"/>
                  <a:pt x="3593589" y="3653674"/>
                </a:cubicBezTo>
                <a:cubicBezTo>
                  <a:pt x="3684581" y="3649631"/>
                  <a:pt x="3741824" y="3686720"/>
                  <a:pt x="3801238" y="3720862"/>
                </a:cubicBezTo>
                <a:cubicBezTo>
                  <a:pt x="3834791" y="3740152"/>
                  <a:pt x="3862819" y="3767894"/>
                  <a:pt x="3919545" y="3749213"/>
                </a:cubicBezTo>
                <a:cubicBezTo>
                  <a:pt x="3949563" y="3739403"/>
                  <a:pt x="3970044" y="3754371"/>
                  <a:pt x="3968059" y="3776085"/>
                </a:cubicBezTo>
                <a:cubicBezTo>
                  <a:pt x="3961477" y="3852579"/>
                  <a:pt x="4033657" y="3870411"/>
                  <a:pt x="4107750" y="3875932"/>
                </a:cubicBezTo>
                <a:cubicBezTo>
                  <a:pt x="4247829" y="3886613"/>
                  <a:pt x="4367192" y="3936847"/>
                  <a:pt x="4504087" y="3955698"/>
                </a:cubicBezTo>
                <a:cubicBezTo>
                  <a:pt x="4637239" y="3973931"/>
                  <a:pt x="5630348" y="4013091"/>
                  <a:pt x="5880284" y="3998656"/>
                </a:cubicBezTo>
                <a:cubicBezTo>
                  <a:pt x="7409751" y="3910310"/>
                  <a:pt x="8457142" y="3018967"/>
                  <a:pt x="8461494" y="3007971"/>
                </a:cubicBezTo>
                <a:cubicBezTo>
                  <a:pt x="8481448" y="2956432"/>
                  <a:pt x="8537247" y="2928466"/>
                  <a:pt x="8587378" y="2896089"/>
                </a:cubicBezTo>
                <a:cubicBezTo>
                  <a:pt x="8631032" y="2867717"/>
                  <a:pt x="8677604" y="2837649"/>
                  <a:pt x="8693826" y="2796225"/>
                </a:cubicBezTo>
                <a:cubicBezTo>
                  <a:pt x="8715249" y="2741288"/>
                  <a:pt x="8647790" y="2792407"/>
                  <a:pt x="8633488" y="2774007"/>
                </a:cubicBezTo>
                <a:cubicBezTo>
                  <a:pt x="8658507" y="2743865"/>
                  <a:pt x="8698366" y="2714075"/>
                  <a:pt x="8707444" y="2682105"/>
                </a:cubicBezTo>
                <a:cubicBezTo>
                  <a:pt x="8739824" y="2566518"/>
                  <a:pt x="8819561" y="2475526"/>
                  <a:pt x="8942552" y="2397549"/>
                </a:cubicBezTo>
                <a:cubicBezTo>
                  <a:pt x="8977822" y="2375023"/>
                  <a:pt x="8999812" y="2339612"/>
                  <a:pt x="9049260" y="2328253"/>
                </a:cubicBezTo>
                <a:cubicBezTo>
                  <a:pt x="9159134" y="2303404"/>
                  <a:pt x="9118356" y="2218151"/>
                  <a:pt x="9174304" y="2171379"/>
                </a:cubicBezTo>
                <a:cubicBezTo>
                  <a:pt x="9179581" y="2166982"/>
                  <a:pt x="9181728" y="2117398"/>
                  <a:pt x="9182228" y="2067678"/>
                </a:cubicBezTo>
                <a:lnTo>
                  <a:pt x="9182278" y="2047313"/>
                </a:lnTo>
                <a:lnTo>
                  <a:pt x="9184334" y="2047686"/>
                </a:lnTo>
                <a:cubicBezTo>
                  <a:pt x="9192950" y="2042242"/>
                  <a:pt x="9192359" y="2022485"/>
                  <a:pt x="9185124" y="1997142"/>
                </a:cubicBezTo>
                <a:lnTo>
                  <a:pt x="9181592" y="1987782"/>
                </a:lnTo>
                <a:lnTo>
                  <a:pt x="9181190" y="1974586"/>
                </a:lnTo>
                <a:cubicBezTo>
                  <a:pt x="9180902" y="1968441"/>
                  <a:pt x="9180584" y="1964399"/>
                  <a:pt x="9180252" y="1963164"/>
                </a:cubicBezTo>
                <a:cubicBezTo>
                  <a:pt x="9179760" y="1961378"/>
                  <a:pt x="9179284" y="1962333"/>
                  <a:pt x="9178804" y="1965349"/>
                </a:cubicBezTo>
                <a:lnTo>
                  <a:pt x="9177606" y="1977215"/>
                </a:lnTo>
                <a:lnTo>
                  <a:pt x="9169614" y="1956030"/>
                </a:lnTo>
                <a:cubicBezTo>
                  <a:pt x="9143144" y="1898537"/>
                  <a:pt x="9095234" y="1836160"/>
                  <a:pt x="9046406" y="1838718"/>
                </a:cubicBezTo>
                <a:cubicBezTo>
                  <a:pt x="9077129" y="1760642"/>
                  <a:pt x="9077129" y="1760642"/>
                  <a:pt x="8960873" y="1764524"/>
                </a:cubicBezTo>
                <a:cubicBezTo>
                  <a:pt x="9002330" y="1712259"/>
                  <a:pt x="9001568" y="1700272"/>
                  <a:pt x="8946755" y="1690806"/>
                </a:cubicBezTo>
                <a:cubicBezTo>
                  <a:pt x="8893980" y="1681628"/>
                  <a:pt x="8836186" y="1683529"/>
                  <a:pt x="8786897" y="1665607"/>
                </a:cubicBezTo>
                <a:cubicBezTo>
                  <a:pt x="8827191" y="1600331"/>
                  <a:pt x="8835148" y="1529576"/>
                  <a:pt x="8924505" y="1489227"/>
                </a:cubicBezTo>
                <a:cubicBezTo>
                  <a:pt x="8938584" y="1482958"/>
                  <a:pt x="8947122" y="1463671"/>
                  <a:pt x="8937122" y="1454681"/>
                </a:cubicBezTo>
                <a:cubicBezTo>
                  <a:pt x="8901654" y="1421129"/>
                  <a:pt x="8944526" y="1343460"/>
                  <a:pt x="8841119" y="1348202"/>
                </a:cubicBezTo>
                <a:cubicBezTo>
                  <a:pt x="8828354" y="1348673"/>
                  <a:pt x="8816185" y="1342631"/>
                  <a:pt x="8825548" y="1331028"/>
                </a:cubicBezTo>
                <a:cubicBezTo>
                  <a:pt x="8857711" y="1291432"/>
                  <a:pt x="8816096" y="1298887"/>
                  <a:pt x="8790413" y="1297436"/>
                </a:cubicBezTo>
                <a:cubicBezTo>
                  <a:pt x="8759333" y="1295832"/>
                  <a:pt x="8725565" y="1315490"/>
                  <a:pt x="8695944" y="1299752"/>
                </a:cubicBezTo>
                <a:cubicBezTo>
                  <a:pt x="8701338" y="1278697"/>
                  <a:pt x="8726082" y="1275968"/>
                  <a:pt x="8743050" y="1267471"/>
                </a:cubicBezTo>
                <a:cubicBezTo>
                  <a:pt x="8792636" y="1242406"/>
                  <a:pt x="8832648" y="1215014"/>
                  <a:pt x="8831902" y="1166250"/>
                </a:cubicBezTo>
                <a:cubicBezTo>
                  <a:pt x="8831416" y="1126849"/>
                  <a:pt x="8834560" y="1091573"/>
                  <a:pt x="8763628" y="1088084"/>
                </a:cubicBezTo>
                <a:cubicBezTo>
                  <a:pt x="8752484" y="1087556"/>
                  <a:pt x="8746480" y="1083182"/>
                  <a:pt x="8744052" y="1076766"/>
                </a:cubicBezTo>
                <a:cubicBezTo>
                  <a:pt x="8751664" y="1069402"/>
                  <a:pt x="8758926" y="1061811"/>
                  <a:pt x="8767977" y="1055883"/>
                </a:cubicBezTo>
                <a:cubicBezTo>
                  <a:pt x="8798386" y="1036363"/>
                  <a:pt x="8807604" y="1011893"/>
                  <a:pt x="8815418" y="986519"/>
                </a:cubicBezTo>
                <a:cubicBezTo>
                  <a:pt x="8820450" y="970342"/>
                  <a:pt x="8826500" y="954308"/>
                  <a:pt x="8839356" y="939330"/>
                </a:cubicBezTo>
                <a:cubicBezTo>
                  <a:pt x="8847184" y="930060"/>
                  <a:pt x="8857152" y="922680"/>
                  <a:pt x="8869964" y="917639"/>
                </a:cubicBezTo>
                <a:cubicBezTo>
                  <a:pt x="8881119" y="913066"/>
                  <a:pt x="8884190" y="908399"/>
                  <a:pt x="8876013" y="901606"/>
                </a:cubicBezTo>
                <a:cubicBezTo>
                  <a:pt x="8852888" y="882126"/>
                  <a:pt x="8842659" y="858937"/>
                  <a:pt x="8855230" y="828963"/>
                </a:cubicBezTo>
                <a:cubicBezTo>
                  <a:pt x="8859032" y="819911"/>
                  <a:pt x="8855550" y="812818"/>
                  <a:pt x="8844988" y="810876"/>
                </a:cubicBezTo>
                <a:cubicBezTo>
                  <a:pt x="8801020" y="802512"/>
                  <a:pt x="8788328" y="772374"/>
                  <a:pt x="8768255" y="747963"/>
                </a:cubicBezTo>
                <a:cubicBezTo>
                  <a:pt x="8739786" y="713294"/>
                  <a:pt x="8713605" y="677543"/>
                  <a:pt x="8692953" y="638707"/>
                </a:cubicBezTo>
                <a:cubicBezTo>
                  <a:pt x="8680700" y="615495"/>
                  <a:pt x="8668800" y="592509"/>
                  <a:pt x="8674423" y="564449"/>
                </a:cubicBezTo>
                <a:cubicBezTo>
                  <a:pt x="8675670" y="557588"/>
                  <a:pt x="8672308" y="552358"/>
                  <a:pt x="8667642" y="547822"/>
                </a:cubicBezTo>
                <a:cubicBezTo>
                  <a:pt x="8647856" y="527939"/>
                  <a:pt x="8648704" y="504214"/>
                  <a:pt x="8661198" y="478275"/>
                </a:cubicBezTo>
                <a:cubicBezTo>
                  <a:pt x="8668953" y="462573"/>
                  <a:pt x="8667832" y="460828"/>
                  <a:pt x="8645813" y="464032"/>
                </a:cubicBezTo>
                <a:cubicBezTo>
                  <a:pt x="8601088" y="470255"/>
                  <a:pt x="8556732" y="476969"/>
                  <a:pt x="8512338" y="477784"/>
                </a:cubicBezTo>
                <a:cubicBezTo>
                  <a:pt x="8462562" y="478712"/>
                  <a:pt x="8445778" y="468934"/>
                  <a:pt x="8481050" y="430572"/>
                </a:cubicBezTo>
                <a:cubicBezTo>
                  <a:pt x="8488612" y="422408"/>
                  <a:pt x="8495122" y="413567"/>
                  <a:pt x="8498220" y="404064"/>
                </a:cubicBezTo>
                <a:cubicBezTo>
                  <a:pt x="8500436" y="396549"/>
                  <a:pt x="8497776" y="391771"/>
                  <a:pt x="8489536" y="389280"/>
                </a:cubicBezTo>
                <a:close/>
                <a:moveTo>
                  <a:pt x="0" y="0"/>
                </a:moveTo>
                <a:lnTo>
                  <a:pt x="12192000" y="0"/>
                </a:lnTo>
                <a:lnTo>
                  <a:pt x="12192000" y="6858000"/>
                </a:ln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4" name="Title 3">
            <a:extLst>
              <a:ext uri="{FF2B5EF4-FFF2-40B4-BE49-F238E27FC236}">
                <a16:creationId xmlns:a16="http://schemas.microsoft.com/office/drawing/2014/main" id="{97CA13E7-D9AC-F912-B3B5-D578710E1F2E}"/>
              </a:ext>
            </a:extLst>
          </p:cNvPr>
          <p:cNvSpPr>
            <a:spLocks noGrp="1"/>
          </p:cNvSpPr>
          <p:nvPr>
            <p:ph type="ctrTitle"/>
          </p:nvPr>
        </p:nvSpPr>
        <p:spPr>
          <a:xfrm>
            <a:off x="1625600" y="1708023"/>
            <a:ext cx="9144000" cy="1152663"/>
          </a:xfrm>
        </p:spPr>
        <p:txBody>
          <a:bodyPr anchor="ctr">
            <a:normAutofit/>
          </a:bodyPr>
          <a:lstStyle/>
          <a:p>
            <a:r>
              <a:rPr lang="en-US" sz="3700" b="1" dirty="0">
                <a:latin typeface="+mn-lt"/>
              </a:rPr>
              <a:t>Developing </a:t>
            </a:r>
            <a:br>
              <a:rPr lang="en-US" sz="3700" b="1" dirty="0">
                <a:latin typeface="+mn-lt"/>
              </a:rPr>
            </a:br>
            <a:r>
              <a:rPr lang="en-US" sz="3700" b="1" dirty="0">
                <a:latin typeface="+mn-lt"/>
              </a:rPr>
              <a:t>an Internet of Nature (</a:t>
            </a:r>
            <a:r>
              <a:rPr lang="en-US" sz="3700" b="1" dirty="0" err="1">
                <a:latin typeface="+mn-lt"/>
              </a:rPr>
              <a:t>IoN</a:t>
            </a:r>
            <a:r>
              <a:rPr lang="en-US" sz="3700" b="1" dirty="0">
                <a:latin typeface="+mn-lt"/>
              </a:rPr>
              <a:t>)</a:t>
            </a:r>
          </a:p>
        </p:txBody>
      </p:sp>
      <p:sp>
        <p:nvSpPr>
          <p:cNvPr id="5" name="Subtitle 4">
            <a:extLst>
              <a:ext uri="{FF2B5EF4-FFF2-40B4-BE49-F238E27FC236}">
                <a16:creationId xmlns:a16="http://schemas.microsoft.com/office/drawing/2014/main" id="{B7AB07F8-ACC3-8E90-58AE-FD3D564DFD7D}"/>
              </a:ext>
            </a:extLst>
          </p:cNvPr>
          <p:cNvSpPr>
            <a:spLocks noGrp="1"/>
          </p:cNvSpPr>
          <p:nvPr>
            <p:ph type="subTitle" idx="1"/>
          </p:nvPr>
        </p:nvSpPr>
        <p:spPr>
          <a:xfrm>
            <a:off x="1522476" y="4322771"/>
            <a:ext cx="9144000" cy="646785"/>
          </a:xfrm>
        </p:spPr>
        <p:txBody>
          <a:bodyPr>
            <a:noAutofit/>
          </a:bodyPr>
          <a:lstStyle/>
          <a:p>
            <a:endParaRPr lang="pt-PT" sz="1400" dirty="0"/>
          </a:p>
          <a:p>
            <a:r>
              <a:rPr lang="pt-PT" sz="1600" dirty="0"/>
              <a:t>António Câmara </a:t>
            </a:r>
            <a:r>
              <a:rPr lang="pt-PT" sz="1600" dirty="0" err="1"/>
              <a:t>and</a:t>
            </a:r>
            <a:r>
              <a:rPr lang="pt-PT" sz="1600" dirty="0"/>
              <a:t> Edmundo Nobre</a:t>
            </a:r>
          </a:p>
          <a:p>
            <a:r>
              <a:rPr lang="pt-PT" sz="1400" b="1" dirty="0"/>
              <a:t>.</a:t>
            </a:r>
          </a:p>
          <a:p>
            <a:endParaRPr lang="pt-PT" sz="1400" dirty="0"/>
          </a:p>
          <a:p>
            <a:r>
              <a:rPr lang="pt-PT" sz="1400" dirty="0" err="1"/>
              <a:t>March</a:t>
            </a:r>
            <a:r>
              <a:rPr lang="pt-PT" sz="1400" dirty="0"/>
              <a:t> 2023</a:t>
            </a:r>
          </a:p>
        </p:txBody>
      </p:sp>
    </p:spTree>
    <p:extLst>
      <p:ext uri="{BB962C8B-B14F-4D97-AF65-F5344CB8AC3E}">
        <p14:creationId xmlns:p14="http://schemas.microsoft.com/office/powerpoint/2010/main" val="457781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ítulo 4">
            <a:extLst>
              <a:ext uri="{FF2B5EF4-FFF2-40B4-BE49-F238E27FC236}">
                <a16:creationId xmlns:a16="http://schemas.microsoft.com/office/drawing/2014/main" id="{E9372FDA-CA6A-550E-28B6-13B11F4FCF0B}"/>
              </a:ext>
            </a:extLst>
          </p:cNvPr>
          <p:cNvSpPr>
            <a:spLocks noGrp="1"/>
          </p:cNvSpPr>
          <p:nvPr>
            <p:ph type="title" idx="4294967295"/>
          </p:nvPr>
        </p:nvSpPr>
        <p:spPr>
          <a:xfrm>
            <a:off x="6577796" y="895477"/>
            <a:ext cx="4518829" cy="1807305"/>
          </a:xfrm>
        </p:spPr>
        <p:txBody>
          <a:bodyPr vert="horz" lIns="91440" tIns="45720" rIns="91440" bIns="45720" rtlCol="0" anchor="ctr">
            <a:normAutofit fontScale="90000"/>
          </a:bodyPr>
          <a:lstStyle/>
          <a:p>
            <a:pPr>
              <a:spcBef>
                <a:spcPct val="0"/>
              </a:spcBef>
            </a:pPr>
            <a:r>
              <a:rPr lang="en-US" b="1" dirty="0">
                <a:solidFill>
                  <a:schemeClr val="tx1"/>
                </a:solidFill>
                <a:latin typeface="+mj-lt"/>
                <a:ea typeface="+mj-ea"/>
                <a:cs typeface="+mj-cs"/>
              </a:rPr>
              <a:t>Developing an Internet of Nature´s</a:t>
            </a:r>
            <a:br>
              <a:rPr lang="en-US" b="1" dirty="0">
                <a:solidFill>
                  <a:schemeClr val="tx1"/>
                </a:solidFill>
                <a:latin typeface="+mj-lt"/>
                <a:ea typeface="+mj-ea"/>
                <a:cs typeface="+mj-cs"/>
              </a:rPr>
            </a:br>
            <a:br>
              <a:rPr lang="en-US" b="1" dirty="0">
                <a:solidFill>
                  <a:schemeClr val="tx1"/>
                </a:solidFill>
                <a:latin typeface="+mj-lt"/>
                <a:ea typeface="+mj-ea"/>
                <a:cs typeface="+mj-cs"/>
              </a:rPr>
            </a:br>
            <a:r>
              <a:rPr lang="en-US" b="1" dirty="0">
                <a:solidFill>
                  <a:schemeClr val="tx1"/>
                </a:solidFill>
                <a:latin typeface="+mj-lt"/>
                <a:ea typeface="+mj-ea"/>
                <a:cs typeface="+mj-cs"/>
              </a:rPr>
              <a:t>Goal:</a:t>
            </a:r>
          </a:p>
        </p:txBody>
      </p:sp>
      <p:pic>
        <p:nvPicPr>
          <p:cNvPr id="8" name="Picture 7" descr="Mountain scenery with tea fields">
            <a:extLst>
              <a:ext uri="{FF2B5EF4-FFF2-40B4-BE49-F238E27FC236}">
                <a16:creationId xmlns:a16="http://schemas.microsoft.com/office/drawing/2014/main" id="{D90682C9-1627-6911-E2A9-BBF009A1869D}"/>
              </a:ext>
            </a:extLst>
          </p:cNvPr>
          <p:cNvPicPr>
            <a:picLocks noChangeAspect="1"/>
          </p:cNvPicPr>
          <p:nvPr/>
        </p:nvPicPr>
        <p:blipFill rotWithShape="1">
          <a:blip r:embed="rId2"/>
          <a:srcRect l="27905" r="32406"/>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6" name="Marcador de Posição de Conteúdo 5">
            <a:extLst>
              <a:ext uri="{FF2B5EF4-FFF2-40B4-BE49-F238E27FC236}">
                <a16:creationId xmlns:a16="http://schemas.microsoft.com/office/drawing/2014/main" id="{4F8F202E-AA3B-EEC5-4F18-8745180010D5}"/>
              </a:ext>
            </a:extLst>
          </p:cNvPr>
          <p:cNvSpPr>
            <a:spLocks noGrp="1"/>
          </p:cNvSpPr>
          <p:nvPr>
            <p:ph idx="4294967295"/>
          </p:nvPr>
        </p:nvSpPr>
        <p:spPr>
          <a:xfrm>
            <a:off x="6577796" y="3429000"/>
            <a:ext cx="4840010" cy="1394026"/>
          </a:xfrm>
        </p:spPr>
        <p:txBody>
          <a:bodyPr vert="horz" lIns="91440" tIns="45720" rIns="91440" bIns="45720" rtlCol="0">
            <a:normAutofit/>
          </a:bodyPr>
          <a:lstStyle/>
          <a:p>
            <a:pPr marL="0" indent="0">
              <a:buNone/>
            </a:pPr>
            <a:r>
              <a:rPr lang="en-US" sz="2000" dirty="0">
                <a:solidFill>
                  <a:schemeClr val="tx1"/>
                </a:solidFill>
                <a:latin typeface="+mn-lt"/>
                <a:ea typeface="+mn-ea"/>
                <a:cs typeface="+mn-cs"/>
              </a:rPr>
              <a:t>To develop a platform that will enable the monetization of Ecosystem Services associated to Nature Markets</a:t>
            </a:r>
          </a:p>
          <a:p>
            <a:pPr marL="0">
              <a:buFont typeface="Arial" panose="020B0604020202020204" pitchFamily="34" charset="0"/>
              <a:buChar char="•"/>
            </a:pPr>
            <a:endParaRPr lang="en-US" sz="2000" dirty="0">
              <a:solidFill>
                <a:schemeClr val="tx1"/>
              </a:solidFill>
              <a:latin typeface="+mn-lt"/>
              <a:ea typeface="+mn-ea"/>
              <a:cs typeface="+mn-cs"/>
            </a:endParaRPr>
          </a:p>
        </p:txBody>
      </p:sp>
    </p:spTree>
    <p:extLst>
      <p:ext uri="{BB962C8B-B14F-4D97-AF65-F5344CB8AC3E}">
        <p14:creationId xmlns:p14="http://schemas.microsoft.com/office/powerpoint/2010/main" val="11454221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3" name="Rectangle 18">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0">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3" name="CaixaDeTexto 2">
            <a:extLst>
              <a:ext uri="{FF2B5EF4-FFF2-40B4-BE49-F238E27FC236}">
                <a16:creationId xmlns:a16="http://schemas.microsoft.com/office/drawing/2014/main" id="{3CFFB6CF-7B22-D9CD-64C5-491C176816E1}"/>
              </a:ext>
            </a:extLst>
          </p:cNvPr>
          <p:cNvSpPr txBox="1"/>
          <p:nvPr/>
        </p:nvSpPr>
        <p:spPr>
          <a:xfrm>
            <a:off x="838201" y="643467"/>
            <a:ext cx="3888526" cy="1800526"/>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200" b="1" kern="1200" dirty="0">
                <a:solidFill>
                  <a:schemeClr val="tx1"/>
                </a:solidFill>
                <a:ea typeface="+mj-ea"/>
                <a:cs typeface="+mj-cs"/>
              </a:rPr>
              <a:t>Ecosystem Services</a:t>
            </a:r>
          </a:p>
        </p:txBody>
      </p:sp>
      <p:sp>
        <p:nvSpPr>
          <p:cNvPr id="4" name="CaixaDeTexto 3">
            <a:extLst>
              <a:ext uri="{FF2B5EF4-FFF2-40B4-BE49-F238E27FC236}">
                <a16:creationId xmlns:a16="http://schemas.microsoft.com/office/drawing/2014/main" id="{4D10ADF0-48C8-6DC7-0C14-D9441959FB17}"/>
              </a:ext>
            </a:extLst>
          </p:cNvPr>
          <p:cNvSpPr txBox="1"/>
          <p:nvPr/>
        </p:nvSpPr>
        <p:spPr>
          <a:xfrm>
            <a:off x="838201" y="2623381"/>
            <a:ext cx="3888528" cy="3553581"/>
          </a:xfrm>
          <a:prstGeom prst="rect">
            <a:avLst/>
          </a:prstGeom>
        </p:spPr>
        <p:txBody>
          <a:bodyPr vert="horz" lIns="91440" tIns="45720" rIns="91440" bIns="45720" rtlCol="0">
            <a:normAutofit/>
          </a:bodyPr>
          <a:lstStyle/>
          <a:p>
            <a:pPr>
              <a:lnSpc>
                <a:spcPct val="90000"/>
              </a:lnSpc>
              <a:spcAft>
                <a:spcPts val="600"/>
              </a:spcAft>
            </a:pPr>
            <a:r>
              <a:rPr lang="en-US" sz="1600" dirty="0"/>
              <a:t>Ecosystem Services: the Fundamentals, by Kyoko </a:t>
            </a:r>
            <a:r>
              <a:rPr lang="en-US" sz="1600" dirty="0" err="1"/>
              <a:t>Yamafuji</a:t>
            </a:r>
            <a:r>
              <a:rPr lang="en-US" sz="1600" dirty="0"/>
              <a:t> and Madeleine Woods, 2021</a:t>
            </a:r>
          </a:p>
          <a:p>
            <a:pPr>
              <a:lnSpc>
                <a:spcPct val="90000"/>
              </a:lnSpc>
              <a:spcAft>
                <a:spcPts val="600"/>
              </a:spcAft>
            </a:pPr>
            <a:r>
              <a:rPr lang="en-US" sz="1600" dirty="0">
                <a:hlinkClick r:id="rId2"/>
              </a:rPr>
              <a:t>https://www.greenelement.co.uk/blog/ecosystem-services-the-fundamentals-part-i/</a:t>
            </a:r>
            <a:r>
              <a:rPr lang="en-US" sz="1600" dirty="0"/>
              <a:t>  </a:t>
            </a:r>
          </a:p>
        </p:txBody>
      </p:sp>
      <p:pic>
        <p:nvPicPr>
          <p:cNvPr id="2" name="Imagem 1">
            <a:extLst>
              <a:ext uri="{FF2B5EF4-FFF2-40B4-BE49-F238E27FC236}">
                <a16:creationId xmlns:a16="http://schemas.microsoft.com/office/drawing/2014/main" id="{583A962D-039F-AB09-92BE-7C8C4F000AB3}"/>
              </a:ext>
            </a:extLst>
          </p:cNvPr>
          <p:cNvPicPr>
            <a:picLocks noChangeAspect="1"/>
          </p:cNvPicPr>
          <p:nvPr/>
        </p:nvPicPr>
        <p:blipFill>
          <a:blip r:embed="rId3"/>
          <a:stretch>
            <a:fillRect/>
          </a:stretch>
        </p:blipFill>
        <p:spPr>
          <a:xfrm>
            <a:off x="6094476" y="1543730"/>
            <a:ext cx="6080294" cy="3678578"/>
          </a:xfrm>
          <a:prstGeom prst="rect">
            <a:avLst/>
          </a:prstGeom>
        </p:spPr>
      </p:pic>
    </p:spTree>
    <p:extLst>
      <p:ext uri="{BB962C8B-B14F-4D97-AF65-F5344CB8AC3E}">
        <p14:creationId xmlns:p14="http://schemas.microsoft.com/office/powerpoint/2010/main" val="39463747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4FFBEE45-F140-49D5-85EA-C78C24340B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C37BF1B-7F68-EF87-494D-91806DF0395B}"/>
              </a:ext>
            </a:extLst>
          </p:cNvPr>
          <p:cNvSpPr>
            <a:spLocks noGrp="1"/>
          </p:cNvSpPr>
          <p:nvPr>
            <p:ph type="title"/>
          </p:nvPr>
        </p:nvSpPr>
        <p:spPr>
          <a:xfrm>
            <a:off x="838200" y="365125"/>
            <a:ext cx="10515600" cy="1828444"/>
          </a:xfrm>
        </p:spPr>
        <p:txBody>
          <a:bodyPr vert="horz" lIns="91440" tIns="45720" rIns="91440" bIns="45720" rtlCol="0" anchor="ctr">
            <a:normAutofit/>
          </a:bodyPr>
          <a:lstStyle/>
          <a:p>
            <a:pPr>
              <a:spcBef>
                <a:spcPct val="0"/>
              </a:spcBef>
            </a:pPr>
            <a:r>
              <a:rPr lang="en-US" sz="3200" b="1" kern="1200" dirty="0">
                <a:solidFill>
                  <a:schemeClr val="tx1"/>
                </a:solidFill>
                <a:latin typeface="+mn-lt"/>
                <a:ea typeface="+mj-ea"/>
                <a:cs typeface="+mj-cs"/>
              </a:rPr>
              <a:t>Nature Markets</a:t>
            </a:r>
          </a:p>
        </p:txBody>
      </p:sp>
      <p:sp>
        <p:nvSpPr>
          <p:cNvPr id="3" name="Marcador de Posição de Conteúdo 2">
            <a:extLst>
              <a:ext uri="{FF2B5EF4-FFF2-40B4-BE49-F238E27FC236}">
                <a16:creationId xmlns:a16="http://schemas.microsoft.com/office/drawing/2014/main" id="{C2237503-9970-4EBA-A6A1-37CF165A15EC}"/>
              </a:ext>
            </a:extLst>
          </p:cNvPr>
          <p:cNvSpPr>
            <a:spLocks noGrp="1"/>
          </p:cNvSpPr>
          <p:nvPr>
            <p:ph idx="1"/>
          </p:nvPr>
        </p:nvSpPr>
        <p:spPr>
          <a:xfrm>
            <a:off x="838200" y="2398626"/>
            <a:ext cx="5158427" cy="3730460"/>
          </a:xfrm>
        </p:spPr>
        <p:txBody>
          <a:bodyPr vert="horz" lIns="91440" tIns="45720" rIns="91440" bIns="45720" rtlCol="0">
            <a:normAutofit/>
          </a:bodyPr>
          <a:lstStyle/>
          <a:p>
            <a:pPr marL="0">
              <a:buFont typeface="Arial" panose="020B0604020202020204" pitchFamily="34" charset="0"/>
              <a:buChar char="•"/>
            </a:pPr>
            <a:r>
              <a:rPr lang="en-US" sz="1700" b="1" dirty="0">
                <a:solidFill>
                  <a:schemeClr val="tx1"/>
                </a:solidFill>
                <a:latin typeface="+mn-lt"/>
                <a:ea typeface="+mn-ea"/>
                <a:cs typeface="+mn-cs"/>
              </a:rPr>
              <a:t>Intrinsic markets </a:t>
            </a:r>
            <a:r>
              <a:rPr lang="en-US" sz="1700" dirty="0">
                <a:solidFill>
                  <a:schemeClr val="tx1"/>
                </a:solidFill>
                <a:latin typeface="+mn-lt"/>
                <a:ea typeface="+mn-ea"/>
                <a:cs typeface="+mn-cs"/>
              </a:rPr>
              <a:t>- the trade of Nature itself including food, nature-based medical products, wood products, the sale of sand, earth and minerals, and tourism</a:t>
            </a:r>
          </a:p>
          <a:p>
            <a:pPr marL="0">
              <a:buFont typeface="Arial" panose="020B0604020202020204" pitchFamily="34" charset="0"/>
              <a:buChar char="•"/>
            </a:pPr>
            <a:endParaRPr lang="en-US" sz="1700" dirty="0">
              <a:solidFill>
                <a:schemeClr val="tx1"/>
              </a:solidFill>
              <a:latin typeface="+mn-lt"/>
              <a:ea typeface="+mn-ea"/>
              <a:cs typeface="+mn-cs"/>
            </a:endParaRPr>
          </a:p>
          <a:p>
            <a:pPr marL="0">
              <a:buFont typeface="Arial" panose="020B0604020202020204" pitchFamily="34" charset="0"/>
              <a:buChar char="•"/>
            </a:pPr>
            <a:r>
              <a:rPr lang="en-US" sz="1700" b="1" dirty="0">
                <a:solidFill>
                  <a:schemeClr val="tx1"/>
                </a:solidFill>
                <a:latin typeface="+mn-lt"/>
                <a:ea typeface="+mn-ea"/>
                <a:cs typeface="+mn-cs"/>
              </a:rPr>
              <a:t>Offset markets </a:t>
            </a:r>
            <a:r>
              <a:rPr lang="en-US" sz="1700" dirty="0">
                <a:solidFill>
                  <a:schemeClr val="tx1"/>
                </a:solidFill>
                <a:latin typeface="+mn-lt"/>
                <a:ea typeface="+mn-ea"/>
                <a:cs typeface="+mn-cs"/>
              </a:rPr>
              <a:t>- investments and/or trade in aspects of Nature to offset negative impact elsewhere, including carbon and biodiversity offsets</a:t>
            </a:r>
          </a:p>
          <a:p>
            <a:pPr marL="0">
              <a:buFont typeface="Arial" panose="020B0604020202020204" pitchFamily="34" charset="0"/>
              <a:buChar char="•"/>
            </a:pPr>
            <a:endParaRPr lang="en-US" sz="1700" dirty="0">
              <a:solidFill>
                <a:schemeClr val="tx1"/>
              </a:solidFill>
              <a:latin typeface="+mn-lt"/>
              <a:ea typeface="+mn-ea"/>
              <a:cs typeface="+mn-cs"/>
            </a:endParaRPr>
          </a:p>
          <a:p>
            <a:pPr marL="0">
              <a:buFont typeface="Arial" panose="020B0604020202020204" pitchFamily="34" charset="0"/>
              <a:buChar char="•"/>
            </a:pPr>
            <a:r>
              <a:rPr lang="en-US" sz="1700" b="1" dirty="0">
                <a:solidFill>
                  <a:schemeClr val="tx1"/>
                </a:solidFill>
                <a:latin typeface="+mn-lt"/>
                <a:ea typeface="+mn-ea"/>
                <a:cs typeface="+mn-cs"/>
              </a:rPr>
              <a:t>Derivative markets </a:t>
            </a:r>
            <a:r>
              <a:rPr lang="en-US" sz="1700" dirty="0">
                <a:solidFill>
                  <a:schemeClr val="tx1"/>
                </a:solidFill>
                <a:latin typeface="+mn-lt"/>
                <a:ea typeface="+mn-ea"/>
                <a:cs typeface="+mn-cs"/>
              </a:rPr>
              <a:t>- trade instruments that reflect the value of Nature embodied in the underlying economic assets such as non-fungible tokens (NFTs)</a:t>
            </a:r>
          </a:p>
          <a:p>
            <a:pPr marL="0">
              <a:buFont typeface="Arial" panose="020B0604020202020204" pitchFamily="34" charset="0"/>
              <a:buChar char="•"/>
            </a:pPr>
            <a:endParaRPr lang="en-US" sz="1700" dirty="0">
              <a:solidFill>
                <a:schemeClr val="tx1"/>
              </a:solidFill>
              <a:latin typeface="+mn-lt"/>
              <a:ea typeface="+mn-ea"/>
              <a:cs typeface="+mn-cs"/>
            </a:endParaRPr>
          </a:p>
        </p:txBody>
      </p:sp>
      <p:sp>
        <p:nvSpPr>
          <p:cNvPr id="6" name="CaixaDeTexto 5">
            <a:extLst>
              <a:ext uri="{FF2B5EF4-FFF2-40B4-BE49-F238E27FC236}">
                <a16:creationId xmlns:a16="http://schemas.microsoft.com/office/drawing/2014/main" id="{EF1F51C5-E531-395D-EE38-691031BC2F39}"/>
              </a:ext>
            </a:extLst>
          </p:cNvPr>
          <p:cNvSpPr txBox="1"/>
          <p:nvPr/>
        </p:nvSpPr>
        <p:spPr>
          <a:xfrm>
            <a:off x="6195375" y="3186089"/>
            <a:ext cx="5164645" cy="3730460"/>
          </a:xfrm>
          <a:prstGeom prst="rect">
            <a:avLst/>
          </a:prstGeom>
        </p:spPr>
        <p:txBody>
          <a:bodyPr vert="horz" lIns="91440" tIns="45720" rIns="91440" bIns="45720" rtlCol="0">
            <a:normAutofit/>
          </a:bodyPr>
          <a:lstStyle/>
          <a:p>
            <a:pPr>
              <a:lnSpc>
                <a:spcPct val="90000"/>
              </a:lnSpc>
              <a:spcAft>
                <a:spcPts val="600"/>
              </a:spcAft>
            </a:pPr>
            <a:r>
              <a:rPr lang="en-US" sz="1600" dirty="0"/>
              <a:t>The Future of Nature Markets, Taskforce on Nature Markets, 2022  </a:t>
            </a:r>
            <a:r>
              <a:rPr lang="en-US" sz="1600" dirty="0">
                <a:hlinkClick r:id="rId2"/>
              </a:rPr>
              <a:t>https://www.naturemarkets.net/publications/the-future-of-nature-markets</a:t>
            </a:r>
            <a:r>
              <a:rPr lang="en-US" sz="1600" dirty="0"/>
              <a:t> </a:t>
            </a:r>
          </a:p>
        </p:txBody>
      </p:sp>
    </p:spTree>
    <p:extLst>
      <p:ext uri="{BB962C8B-B14F-4D97-AF65-F5344CB8AC3E}">
        <p14:creationId xmlns:p14="http://schemas.microsoft.com/office/powerpoint/2010/main" val="8899873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56E7C-FA08-FBE3-31F5-1DBE42041931}"/>
              </a:ext>
            </a:extLst>
          </p:cNvPr>
          <p:cNvSpPr>
            <a:spLocks noGrp="1"/>
          </p:cNvSpPr>
          <p:nvPr>
            <p:ph type="title"/>
          </p:nvPr>
        </p:nvSpPr>
        <p:spPr/>
        <p:txBody>
          <a:bodyPr>
            <a:normAutofit fontScale="90000"/>
          </a:bodyPr>
          <a:lstStyle/>
          <a:p>
            <a:br>
              <a:rPr lang="en-US" dirty="0">
                <a:latin typeface="+mn-lt"/>
              </a:rPr>
            </a:br>
            <a:r>
              <a:rPr lang="en-US" sz="3600" b="1" dirty="0">
                <a:latin typeface="+mn-lt"/>
                <a:ea typeface="Calibri Light" panose="020F0302020204030204" pitchFamily="34" charset="0"/>
                <a:cs typeface="Calibri Light" panose="020F0302020204030204" pitchFamily="34" charset="0"/>
              </a:rPr>
              <a:t>Towards</a:t>
            </a:r>
            <a:r>
              <a:rPr lang="en-US" sz="3600" b="1" dirty="0">
                <a:latin typeface="+mn-lt"/>
                <a:ea typeface="Calibri" panose="020F0502020204030204" pitchFamily="34" charset="0"/>
                <a:cs typeface="Calibri" panose="020F0502020204030204" pitchFamily="34" charset="0"/>
              </a:rPr>
              <a:t> an Internet of Nature</a:t>
            </a:r>
            <a:br>
              <a:rPr lang="en-US" dirty="0">
                <a:latin typeface="+mn-lt"/>
              </a:rPr>
            </a:br>
            <a:r>
              <a:rPr lang="en-US" dirty="0">
                <a:latin typeface="+mn-lt"/>
              </a:rPr>
              <a:t> </a:t>
            </a:r>
            <a:endParaRPr lang="pt-PT" dirty="0">
              <a:latin typeface="+mn-lt"/>
            </a:endParaRPr>
          </a:p>
        </p:txBody>
      </p:sp>
      <p:sp>
        <p:nvSpPr>
          <p:cNvPr id="3" name="Text Placeholder 2">
            <a:extLst>
              <a:ext uri="{FF2B5EF4-FFF2-40B4-BE49-F238E27FC236}">
                <a16:creationId xmlns:a16="http://schemas.microsoft.com/office/drawing/2014/main" id="{04D03EC6-1054-5F8C-D295-024E9CE0BE03}"/>
              </a:ext>
            </a:extLst>
          </p:cNvPr>
          <p:cNvSpPr>
            <a:spLocks noGrp="1"/>
          </p:cNvSpPr>
          <p:nvPr>
            <p:ph type="body" idx="1"/>
          </p:nvPr>
        </p:nvSpPr>
        <p:spPr>
          <a:xfrm>
            <a:off x="839784" y="1681160"/>
            <a:ext cx="5157782" cy="531098"/>
          </a:xfrm>
        </p:spPr>
        <p:txBody>
          <a:bodyPr>
            <a:normAutofit/>
          </a:bodyPr>
          <a:lstStyle/>
          <a:p>
            <a:pPr>
              <a:spcBef>
                <a:spcPts val="0"/>
              </a:spcBef>
            </a:pPr>
            <a:r>
              <a:rPr lang="en-US" sz="2800" b="0" dirty="0"/>
              <a:t>Internet of Nature</a:t>
            </a:r>
          </a:p>
        </p:txBody>
      </p:sp>
      <p:sp>
        <p:nvSpPr>
          <p:cNvPr id="5" name="Content Placeholder 4">
            <a:extLst>
              <a:ext uri="{FF2B5EF4-FFF2-40B4-BE49-F238E27FC236}">
                <a16:creationId xmlns:a16="http://schemas.microsoft.com/office/drawing/2014/main" id="{177992DC-BB18-1E18-F8B9-7F30BAA489C8}"/>
              </a:ext>
            </a:extLst>
          </p:cNvPr>
          <p:cNvSpPr>
            <a:spLocks noGrp="1"/>
          </p:cNvSpPr>
          <p:nvPr>
            <p:ph idx="2"/>
          </p:nvPr>
        </p:nvSpPr>
        <p:spPr>
          <a:xfrm>
            <a:off x="947936" y="2505071"/>
            <a:ext cx="5157782" cy="4171032"/>
          </a:xfrm>
        </p:spPr>
        <p:txBody>
          <a:bodyPr>
            <a:normAutofit/>
          </a:bodyPr>
          <a:lstStyle/>
          <a:p>
            <a:pPr marL="0" indent="0">
              <a:lnSpc>
                <a:spcPct val="110000"/>
              </a:lnSpc>
              <a:spcBef>
                <a:spcPts val="1800"/>
              </a:spcBef>
              <a:buNone/>
            </a:pPr>
            <a:r>
              <a:rPr lang="en-US" sz="1800" dirty="0"/>
              <a:t>The Augmented Earth</a:t>
            </a:r>
          </a:p>
          <a:p>
            <a:pPr marL="0" indent="0">
              <a:lnSpc>
                <a:spcPct val="110000"/>
              </a:lnSpc>
              <a:spcBef>
                <a:spcPts val="1800"/>
              </a:spcBef>
              <a:buNone/>
            </a:pPr>
            <a:r>
              <a:rPr lang="en-US" sz="1800" dirty="0"/>
              <a:t>The Digital Twinned Earth</a:t>
            </a:r>
          </a:p>
          <a:p>
            <a:pPr marL="0" indent="0">
              <a:lnSpc>
                <a:spcPct val="110000"/>
              </a:lnSpc>
              <a:spcBef>
                <a:spcPts val="1800"/>
              </a:spcBef>
              <a:buNone/>
            </a:pPr>
            <a:r>
              <a:rPr lang="en-US" sz="1800" dirty="0"/>
              <a:t>The Virtual Earth</a:t>
            </a:r>
          </a:p>
          <a:p>
            <a:pPr marL="0" indent="0">
              <a:lnSpc>
                <a:spcPct val="110000"/>
              </a:lnSpc>
              <a:spcBef>
                <a:spcPts val="1800"/>
              </a:spcBef>
              <a:buNone/>
            </a:pPr>
            <a:r>
              <a:rPr lang="en-US" sz="1800" dirty="0"/>
              <a:t>Farm to fork strategies may override current food supply systems in the Augmented Earth</a:t>
            </a:r>
          </a:p>
          <a:p>
            <a:pPr marL="0" indent="0">
              <a:lnSpc>
                <a:spcPct val="110000"/>
              </a:lnSpc>
              <a:spcBef>
                <a:spcPts val="1800"/>
              </a:spcBef>
              <a:buNone/>
            </a:pPr>
            <a:r>
              <a:rPr lang="en-US" sz="1800" dirty="0"/>
              <a:t>Offset markets based on the Digital Twinned Earth will start with carbon (forest, soil, blue) and proceed with biodiversity and water markets </a:t>
            </a:r>
          </a:p>
          <a:p>
            <a:pPr marL="0" indent="0">
              <a:lnSpc>
                <a:spcPct val="110000"/>
              </a:lnSpc>
              <a:spcBef>
                <a:spcPts val="1800"/>
              </a:spcBef>
              <a:buNone/>
            </a:pPr>
            <a:r>
              <a:rPr lang="en-US" sz="1800" dirty="0"/>
              <a:t>Derivative markets will grow on the Virtual Earth</a:t>
            </a:r>
          </a:p>
          <a:p>
            <a:pPr marL="0" indent="0">
              <a:lnSpc>
                <a:spcPct val="110000"/>
              </a:lnSpc>
              <a:spcBef>
                <a:spcPts val="1800"/>
              </a:spcBef>
              <a:buNone/>
            </a:pPr>
            <a:endParaRPr lang="en-US" sz="1800" dirty="0"/>
          </a:p>
        </p:txBody>
      </p:sp>
      <p:sp>
        <p:nvSpPr>
          <p:cNvPr id="6" name="Text Placeholder 5">
            <a:extLst>
              <a:ext uri="{FF2B5EF4-FFF2-40B4-BE49-F238E27FC236}">
                <a16:creationId xmlns:a16="http://schemas.microsoft.com/office/drawing/2014/main" id="{B681E2B8-F22F-BAFB-6D45-85944B43E5D4}"/>
              </a:ext>
            </a:extLst>
          </p:cNvPr>
          <p:cNvSpPr>
            <a:spLocks noGrp="1"/>
          </p:cNvSpPr>
          <p:nvPr>
            <p:ph type="body" idx="3"/>
          </p:nvPr>
        </p:nvSpPr>
        <p:spPr/>
        <p:txBody>
          <a:bodyPr>
            <a:noAutofit/>
          </a:bodyPr>
          <a:lstStyle/>
          <a:p>
            <a:r>
              <a:rPr lang="en-US" sz="2000" b="0" i="1" dirty="0"/>
              <a:t>It all started with Al Gore’s Digital Earth</a:t>
            </a:r>
          </a:p>
        </p:txBody>
      </p:sp>
      <p:pic>
        <p:nvPicPr>
          <p:cNvPr id="8" name="Content Placeholder 7">
            <a:extLst>
              <a:ext uri="{FF2B5EF4-FFF2-40B4-BE49-F238E27FC236}">
                <a16:creationId xmlns:a16="http://schemas.microsoft.com/office/drawing/2014/main" id="{27DA4A99-2B52-4385-F7EE-0CBDACC67201}"/>
              </a:ext>
            </a:extLst>
          </p:cNvPr>
          <p:cNvPicPr>
            <a:picLocks noGrp="1" noChangeAspect="1"/>
          </p:cNvPicPr>
          <p:nvPr>
            <p:ph idx="4"/>
          </p:nvPr>
        </p:nvPicPr>
        <p:blipFill>
          <a:blip r:embed="rId2"/>
          <a:stretch>
            <a:fillRect/>
          </a:stretch>
        </p:blipFill>
        <p:spPr>
          <a:xfrm>
            <a:off x="6290187" y="2664593"/>
            <a:ext cx="5183188" cy="3109912"/>
          </a:xfrm>
          <a:prstGeom prst="rect">
            <a:avLst/>
          </a:prstGeom>
        </p:spPr>
      </p:pic>
    </p:spTree>
    <p:extLst>
      <p:ext uri="{BB962C8B-B14F-4D97-AF65-F5344CB8AC3E}">
        <p14:creationId xmlns:p14="http://schemas.microsoft.com/office/powerpoint/2010/main" val="3005016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3" name="Rectangle 10">
            <a:extLst>
              <a:ext uri="{FF2B5EF4-FFF2-40B4-BE49-F238E27FC236}">
                <a16:creationId xmlns:a16="http://schemas.microsoft.com/office/drawing/2014/main" id="{7AADB56C-BA56-4D1E-A42A-A07A474446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EA56E7C-FA08-FBE3-31F5-1DBE42041931}"/>
              </a:ext>
            </a:extLst>
          </p:cNvPr>
          <p:cNvSpPr>
            <a:spLocks noGrp="1"/>
          </p:cNvSpPr>
          <p:nvPr>
            <p:ph type="title" idx="4294967295"/>
          </p:nvPr>
        </p:nvSpPr>
        <p:spPr>
          <a:xfrm>
            <a:off x="838200" y="329934"/>
            <a:ext cx="10515600" cy="1341634"/>
          </a:xfrm>
        </p:spPr>
        <p:txBody>
          <a:bodyPr vert="horz" lIns="91440" tIns="45720" rIns="91440" bIns="45720" rtlCol="0" anchor="ctr">
            <a:normAutofit/>
          </a:bodyPr>
          <a:lstStyle/>
          <a:p>
            <a:pPr>
              <a:spcBef>
                <a:spcPct val="0"/>
              </a:spcBef>
            </a:pPr>
            <a:br>
              <a:rPr lang="en-US" sz="2800" b="1" dirty="0">
                <a:solidFill>
                  <a:schemeClr val="tx1"/>
                </a:solidFill>
                <a:latin typeface="+mn-lt"/>
                <a:ea typeface="+mj-ea"/>
                <a:cs typeface="+mj-cs"/>
              </a:rPr>
            </a:br>
            <a:r>
              <a:rPr lang="en-US" sz="3200" b="1" dirty="0">
                <a:solidFill>
                  <a:schemeClr val="tx1"/>
                </a:solidFill>
                <a:latin typeface="+mn-lt"/>
                <a:ea typeface="+mj-ea"/>
                <a:cs typeface="+mj-cs"/>
              </a:rPr>
              <a:t>Towards an Internet of Nature</a:t>
            </a:r>
            <a:br>
              <a:rPr lang="en-US" sz="2800" b="1" dirty="0">
                <a:solidFill>
                  <a:schemeClr val="tx1"/>
                </a:solidFill>
                <a:latin typeface="+mn-lt"/>
                <a:ea typeface="+mj-ea"/>
                <a:cs typeface="+mj-cs"/>
              </a:rPr>
            </a:br>
            <a:r>
              <a:rPr lang="en-US" sz="2800" b="1" dirty="0">
                <a:solidFill>
                  <a:schemeClr val="tx1"/>
                </a:solidFill>
                <a:latin typeface="+mn-lt"/>
                <a:ea typeface="+mj-ea"/>
                <a:cs typeface="+mj-cs"/>
              </a:rPr>
              <a:t> </a:t>
            </a:r>
          </a:p>
        </p:txBody>
      </p:sp>
      <p:sp>
        <p:nvSpPr>
          <p:cNvPr id="6" name="TextBox 5">
            <a:extLst>
              <a:ext uri="{FF2B5EF4-FFF2-40B4-BE49-F238E27FC236}">
                <a16:creationId xmlns:a16="http://schemas.microsoft.com/office/drawing/2014/main" id="{F93DC4E1-ED61-41C2-AF45-A97584FDB084}"/>
              </a:ext>
            </a:extLst>
          </p:cNvPr>
          <p:cNvSpPr txBox="1"/>
          <p:nvPr/>
        </p:nvSpPr>
        <p:spPr>
          <a:xfrm>
            <a:off x="831987" y="1843283"/>
            <a:ext cx="6803753" cy="4285807"/>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000" dirty="0"/>
              <a:t>A platform, being developed by Explora Inc, will be a one stop shop  for resource owners to fulfill the requirements to produce, certify and sell offsets. It will start with carbon offsets but is prepared to accommodate, in the future, other ecosystem services</a:t>
            </a:r>
          </a:p>
          <a:p>
            <a:pPr indent="-228600">
              <a:lnSpc>
                <a:spcPct val="90000"/>
              </a:lnSpc>
              <a:spcAft>
                <a:spcPts val="600"/>
              </a:spcAft>
              <a:buFont typeface="Arial" panose="020B0604020202020204" pitchFamily="34" charset="0"/>
              <a:buChar char="•"/>
            </a:pPr>
            <a:endParaRPr lang="en-US" sz="2000" dirty="0"/>
          </a:p>
          <a:p>
            <a:pPr indent="-228600">
              <a:lnSpc>
                <a:spcPct val="90000"/>
              </a:lnSpc>
              <a:spcAft>
                <a:spcPts val="600"/>
              </a:spcAft>
              <a:buFont typeface="Arial" panose="020B0604020202020204" pitchFamily="34" charset="0"/>
              <a:buChar char="•"/>
            </a:pPr>
            <a:r>
              <a:rPr lang="en-US" sz="2000" dirty="0"/>
              <a:t>Explora  also enables the exploration of derivative markets creating augmented and virtual reality assets that can be minted and traded as NFTs.</a:t>
            </a:r>
          </a:p>
          <a:p>
            <a:pPr>
              <a:lnSpc>
                <a:spcPct val="90000"/>
              </a:lnSpc>
              <a:spcAft>
                <a:spcPts val="600"/>
              </a:spcAft>
            </a:pPr>
            <a:endParaRPr lang="en-US" sz="2000" dirty="0"/>
          </a:p>
          <a:p>
            <a:pPr indent="-228600">
              <a:lnSpc>
                <a:spcPct val="90000"/>
              </a:lnSpc>
              <a:spcAft>
                <a:spcPts val="600"/>
              </a:spcAft>
              <a:buFont typeface="Arial" panose="020B0604020202020204" pitchFamily="34" charset="0"/>
              <a:buChar char="•"/>
            </a:pPr>
            <a:r>
              <a:rPr lang="en-US" sz="2000" dirty="0"/>
              <a:t>The infrastructure being developed includes sensors, data, logic, presentation, certification and trading layers. It is based on a vision which ultimate goal is to create an Internet of Nature</a:t>
            </a:r>
          </a:p>
        </p:txBody>
      </p:sp>
      <p:pic>
        <p:nvPicPr>
          <p:cNvPr id="4" name="Picture 3">
            <a:extLst>
              <a:ext uri="{FF2B5EF4-FFF2-40B4-BE49-F238E27FC236}">
                <a16:creationId xmlns:a16="http://schemas.microsoft.com/office/drawing/2014/main" id="{8D9B6979-75B6-98F6-E665-769DECC02733}"/>
              </a:ext>
            </a:extLst>
          </p:cNvPr>
          <p:cNvPicPr>
            <a:picLocks noChangeAspect="1"/>
          </p:cNvPicPr>
          <p:nvPr/>
        </p:nvPicPr>
        <p:blipFill rotWithShape="1">
          <a:blip r:embed="rId2"/>
          <a:srcRect l="39259" r="5029" b="-1"/>
          <a:stretch/>
        </p:blipFill>
        <p:spPr>
          <a:xfrm>
            <a:off x="7992976" y="1843283"/>
            <a:ext cx="3374810" cy="4285807"/>
          </a:xfrm>
          <a:prstGeom prst="rect">
            <a:avLst/>
          </a:prstGeom>
        </p:spPr>
      </p:pic>
    </p:spTree>
    <p:extLst>
      <p:ext uri="{BB962C8B-B14F-4D97-AF65-F5344CB8AC3E}">
        <p14:creationId xmlns:p14="http://schemas.microsoft.com/office/powerpoint/2010/main" val="38090362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0F94C-61C2-097E-A783-C446A26C5110}"/>
              </a:ext>
            </a:extLst>
          </p:cNvPr>
          <p:cNvSpPr>
            <a:spLocks noGrp="1"/>
          </p:cNvSpPr>
          <p:nvPr>
            <p:ph type="title"/>
          </p:nvPr>
        </p:nvSpPr>
        <p:spPr/>
        <p:txBody>
          <a:bodyPr>
            <a:normAutofit/>
          </a:bodyPr>
          <a:lstStyle/>
          <a:p>
            <a:r>
              <a:rPr lang="pt-PT" sz="3200" b="1" dirty="0">
                <a:latin typeface="+mn-lt"/>
                <a:ea typeface="Calibri" panose="020F0502020204030204" pitchFamily="34" charset="0"/>
                <a:cs typeface="Calibri" panose="020F0502020204030204" pitchFamily="34" charset="0"/>
              </a:rPr>
              <a:t>Explora </a:t>
            </a:r>
            <a:r>
              <a:rPr lang="pt-PT" sz="3200" b="1" dirty="0" err="1">
                <a:latin typeface="+mn-lt"/>
                <a:ea typeface="Calibri" panose="020F0502020204030204" pitchFamily="34" charset="0"/>
                <a:cs typeface="Calibri" panose="020F0502020204030204" pitchFamily="34" charset="0"/>
              </a:rPr>
              <a:t>Platform</a:t>
            </a:r>
            <a:r>
              <a:rPr lang="pt-PT" sz="3200" b="1" dirty="0">
                <a:latin typeface="+mn-lt"/>
                <a:ea typeface="Calibri" panose="020F0502020204030204" pitchFamily="34" charset="0"/>
                <a:cs typeface="Calibri" panose="020F0502020204030204" pitchFamily="34" charset="0"/>
              </a:rPr>
              <a:t>: Offset </a:t>
            </a:r>
            <a:r>
              <a:rPr lang="pt-PT" sz="3200" b="1" dirty="0" err="1">
                <a:latin typeface="+mn-lt"/>
                <a:ea typeface="Calibri" panose="020F0502020204030204" pitchFamily="34" charset="0"/>
                <a:cs typeface="Calibri" panose="020F0502020204030204" pitchFamily="34" charset="0"/>
              </a:rPr>
              <a:t>Markets</a:t>
            </a:r>
            <a:br>
              <a:rPr lang="pt-PT" dirty="0">
                <a:latin typeface="+mn-lt"/>
              </a:rPr>
            </a:br>
            <a:br>
              <a:rPr lang="en-US" sz="2000" dirty="0">
                <a:latin typeface="+mn-lt"/>
              </a:rPr>
            </a:br>
            <a:endParaRPr lang="pt-PT" sz="2000" dirty="0">
              <a:latin typeface="+mn-lt"/>
            </a:endParaRPr>
          </a:p>
        </p:txBody>
      </p:sp>
      <p:sp>
        <p:nvSpPr>
          <p:cNvPr id="3" name="Content Placeholder 2">
            <a:extLst>
              <a:ext uri="{FF2B5EF4-FFF2-40B4-BE49-F238E27FC236}">
                <a16:creationId xmlns:a16="http://schemas.microsoft.com/office/drawing/2014/main" id="{76D01AAC-868C-4022-4F8A-E3B64E5C5770}"/>
              </a:ext>
            </a:extLst>
          </p:cNvPr>
          <p:cNvSpPr>
            <a:spLocks noGrp="1"/>
          </p:cNvSpPr>
          <p:nvPr>
            <p:ph idx="1"/>
          </p:nvPr>
        </p:nvSpPr>
        <p:spPr>
          <a:xfrm>
            <a:off x="946355" y="1736673"/>
            <a:ext cx="5181603" cy="4939429"/>
          </a:xfrm>
        </p:spPr>
        <p:txBody>
          <a:bodyPr>
            <a:normAutofit fontScale="70000" lnSpcReduction="20000"/>
          </a:bodyPr>
          <a:lstStyle/>
          <a:p>
            <a:pPr marL="0" indent="0">
              <a:lnSpc>
                <a:spcPct val="120000"/>
              </a:lnSpc>
              <a:spcBef>
                <a:spcPts val="1800"/>
              </a:spcBef>
              <a:buNone/>
            </a:pPr>
            <a:r>
              <a:rPr lang="pt-PT" dirty="0"/>
              <a:t>Explora Inc. is a platform that enables resource owners to </a:t>
            </a:r>
            <a:r>
              <a:rPr lang="pt-PT" dirty="0" err="1"/>
              <a:t>be</a:t>
            </a:r>
            <a:r>
              <a:rPr lang="pt-PT" dirty="0"/>
              <a:t> </a:t>
            </a:r>
            <a:r>
              <a:rPr lang="en-US" dirty="0"/>
              <a:t>compensated</a:t>
            </a:r>
            <a:r>
              <a:rPr lang="pt-PT" dirty="0"/>
              <a:t> for  their contribution to carbon removal and other Nature services</a:t>
            </a:r>
          </a:p>
          <a:p>
            <a:pPr marL="0" indent="0">
              <a:lnSpc>
                <a:spcPct val="120000"/>
              </a:lnSpc>
              <a:spcBef>
                <a:spcPts val="1800"/>
              </a:spcBef>
              <a:buNone/>
            </a:pPr>
            <a:r>
              <a:rPr lang="pt-PT" dirty="0" err="1"/>
              <a:t>The</a:t>
            </a:r>
            <a:r>
              <a:rPr lang="pt-PT" dirty="0"/>
              <a:t> platform guides resource owners to adopt the best practices to achieve that goal, </a:t>
            </a:r>
            <a:r>
              <a:rPr lang="pt-PT" dirty="0" err="1"/>
              <a:t>including</a:t>
            </a:r>
            <a:r>
              <a:rPr lang="pt-PT" dirty="0"/>
              <a:t> </a:t>
            </a:r>
            <a:r>
              <a:rPr lang="en-US" dirty="0"/>
              <a:t>overhauling</a:t>
            </a:r>
            <a:r>
              <a:rPr lang="pt-PT" dirty="0"/>
              <a:t> </a:t>
            </a:r>
            <a:r>
              <a:rPr lang="pt-PT" dirty="0" err="1"/>
              <a:t>their</a:t>
            </a:r>
            <a:r>
              <a:rPr lang="pt-PT" dirty="0"/>
              <a:t> </a:t>
            </a:r>
            <a:r>
              <a:rPr lang="pt-PT" dirty="0" err="1"/>
              <a:t>farming</a:t>
            </a:r>
            <a:r>
              <a:rPr lang="pt-PT" dirty="0"/>
              <a:t>, </a:t>
            </a:r>
            <a:r>
              <a:rPr lang="pt-PT" dirty="0" err="1"/>
              <a:t>conservation</a:t>
            </a:r>
            <a:r>
              <a:rPr lang="pt-PT" dirty="0"/>
              <a:t> </a:t>
            </a:r>
            <a:r>
              <a:rPr lang="pt-PT" dirty="0" err="1"/>
              <a:t>and</a:t>
            </a:r>
            <a:r>
              <a:rPr lang="pt-PT" dirty="0"/>
              <a:t> </a:t>
            </a:r>
            <a:r>
              <a:rPr lang="pt-PT" dirty="0" err="1"/>
              <a:t>restoration</a:t>
            </a:r>
            <a:r>
              <a:rPr lang="pt-PT" dirty="0"/>
              <a:t> </a:t>
            </a:r>
            <a:r>
              <a:rPr lang="pt-PT" dirty="0" err="1"/>
              <a:t>operations</a:t>
            </a:r>
            <a:r>
              <a:rPr lang="pt-PT" dirty="0"/>
              <a:t> </a:t>
            </a:r>
          </a:p>
          <a:p>
            <a:pPr marL="0" indent="0">
              <a:lnSpc>
                <a:spcPct val="120000"/>
              </a:lnSpc>
              <a:spcBef>
                <a:spcPts val="1800"/>
              </a:spcBef>
              <a:buNone/>
            </a:pPr>
            <a:r>
              <a:rPr lang="pt-PT" dirty="0"/>
              <a:t>Explora Inc. relies on proprietary high resolution satellite images, </a:t>
            </a:r>
            <a:r>
              <a:rPr lang="pt-PT" dirty="0" err="1"/>
              <a:t>ocean</a:t>
            </a:r>
            <a:r>
              <a:rPr lang="pt-PT" dirty="0"/>
              <a:t> </a:t>
            </a:r>
            <a:r>
              <a:rPr lang="pt-PT" dirty="0" err="1"/>
              <a:t>imagery</a:t>
            </a:r>
            <a:r>
              <a:rPr lang="pt-PT" dirty="0"/>
              <a:t> </a:t>
            </a:r>
            <a:r>
              <a:rPr lang="pt-PT" dirty="0" err="1"/>
              <a:t>and</a:t>
            </a:r>
            <a:r>
              <a:rPr lang="pt-PT" dirty="0"/>
              <a:t> ground data.  AI </a:t>
            </a:r>
            <a:r>
              <a:rPr lang="pt-PT" dirty="0" err="1"/>
              <a:t>based</a:t>
            </a:r>
            <a:r>
              <a:rPr lang="pt-PT" dirty="0"/>
              <a:t> </a:t>
            </a:r>
            <a:r>
              <a:rPr lang="pt-PT" dirty="0" err="1"/>
              <a:t>analytics</a:t>
            </a:r>
            <a:r>
              <a:rPr lang="pt-PT" dirty="0"/>
              <a:t> are </a:t>
            </a:r>
            <a:r>
              <a:rPr lang="pt-PT" dirty="0" err="1"/>
              <a:t>used</a:t>
            </a:r>
            <a:r>
              <a:rPr lang="pt-PT" dirty="0"/>
              <a:t> in </a:t>
            </a:r>
            <a:r>
              <a:rPr lang="pt-PT" dirty="0" err="1"/>
              <a:t>fusion</a:t>
            </a:r>
            <a:r>
              <a:rPr lang="pt-PT" dirty="0"/>
              <a:t> </a:t>
            </a:r>
            <a:r>
              <a:rPr lang="pt-PT" dirty="0" err="1"/>
              <a:t>mode</a:t>
            </a:r>
            <a:r>
              <a:rPr lang="pt-PT" dirty="0"/>
              <a:t> </a:t>
            </a:r>
            <a:r>
              <a:rPr lang="pt-PT" dirty="0" err="1"/>
              <a:t>considering</a:t>
            </a:r>
            <a:r>
              <a:rPr lang="pt-PT" dirty="0"/>
              <a:t> </a:t>
            </a:r>
            <a:r>
              <a:rPr lang="pt-PT" dirty="0" err="1"/>
              <a:t>both</a:t>
            </a:r>
            <a:r>
              <a:rPr lang="pt-PT" dirty="0"/>
              <a:t> </a:t>
            </a:r>
            <a:r>
              <a:rPr lang="pt-PT" dirty="0" err="1"/>
              <a:t>remote</a:t>
            </a:r>
            <a:r>
              <a:rPr lang="pt-PT" dirty="0"/>
              <a:t> </a:t>
            </a:r>
            <a:r>
              <a:rPr lang="pt-PT" dirty="0" err="1"/>
              <a:t>and</a:t>
            </a:r>
            <a:r>
              <a:rPr lang="pt-PT" dirty="0"/>
              <a:t> local </a:t>
            </a:r>
            <a:r>
              <a:rPr lang="pt-PT" dirty="0" err="1"/>
              <a:t>sensing</a:t>
            </a:r>
            <a:r>
              <a:rPr lang="pt-PT" dirty="0"/>
              <a:t>- </a:t>
            </a:r>
            <a:r>
              <a:rPr lang="pt-PT" dirty="0" err="1"/>
              <a:t>the</a:t>
            </a:r>
            <a:r>
              <a:rPr lang="pt-PT" dirty="0"/>
              <a:t> </a:t>
            </a:r>
            <a:r>
              <a:rPr lang="pt-PT" dirty="0" err="1"/>
              <a:t>latter</a:t>
            </a:r>
            <a:r>
              <a:rPr lang="pt-PT" dirty="0"/>
              <a:t> </a:t>
            </a:r>
            <a:r>
              <a:rPr lang="pt-PT" dirty="0" err="1"/>
              <a:t>refining</a:t>
            </a:r>
            <a:r>
              <a:rPr lang="pt-PT" dirty="0"/>
              <a:t> </a:t>
            </a:r>
            <a:r>
              <a:rPr lang="pt-PT" dirty="0" err="1"/>
              <a:t>the</a:t>
            </a:r>
            <a:r>
              <a:rPr lang="pt-PT" dirty="0"/>
              <a:t> </a:t>
            </a:r>
            <a:r>
              <a:rPr lang="pt-PT" dirty="0" err="1"/>
              <a:t>former</a:t>
            </a:r>
            <a:endParaRPr lang="pt-PT" dirty="0"/>
          </a:p>
        </p:txBody>
      </p:sp>
      <p:pic>
        <p:nvPicPr>
          <p:cNvPr id="8" name="Content Placeholder 7">
            <a:extLst>
              <a:ext uri="{FF2B5EF4-FFF2-40B4-BE49-F238E27FC236}">
                <a16:creationId xmlns:a16="http://schemas.microsoft.com/office/drawing/2014/main" id="{99850D75-4470-40D5-4F07-CBC2C74674B1}"/>
              </a:ext>
            </a:extLst>
          </p:cNvPr>
          <p:cNvPicPr>
            <a:picLocks noGrp="1" noChangeAspect="1"/>
          </p:cNvPicPr>
          <p:nvPr>
            <p:ph idx="2"/>
          </p:nvPr>
        </p:nvPicPr>
        <p:blipFill>
          <a:blip r:embed="rId2"/>
          <a:stretch>
            <a:fillRect/>
          </a:stretch>
        </p:blipFill>
        <p:spPr>
          <a:xfrm>
            <a:off x="6389542" y="1845290"/>
            <a:ext cx="3193419" cy="4351338"/>
          </a:xfrm>
          <a:prstGeom prst="rect">
            <a:avLst/>
          </a:prstGeom>
        </p:spPr>
      </p:pic>
      <p:pic>
        <p:nvPicPr>
          <p:cNvPr id="4" name="Imagem 3">
            <a:extLst>
              <a:ext uri="{FF2B5EF4-FFF2-40B4-BE49-F238E27FC236}">
                <a16:creationId xmlns:a16="http://schemas.microsoft.com/office/drawing/2014/main" id="{AC3078D0-584B-68CA-ACB4-58471D513586}"/>
              </a:ext>
            </a:extLst>
          </p:cNvPr>
          <p:cNvPicPr>
            <a:picLocks noChangeAspect="1"/>
          </p:cNvPicPr>
          <p:nvPr/>
        </p:nvPicPr>
        <p:blipFill>
          <a:blip r:embed="rId3"/>
          <a:stretch>
            <a:fillRect/>
          </a:stretch>
        </p:blipFill>
        <p:spPr>
          <a:xfrm>
            <a:off x="9759296" y="1966452"/>
            <a:ext cx="2000403" cy="4230176"/>
          </a:xfrm>
          <a:prstGeom prst="rect">
            <a:avLst/>
          </a:prstGeom>
        </p:spPr>
      </p:pic>
    </p:spTree>
    <p:extLst>
      <p:ext uri="{BB962C8B-B14F-4D97-AF65-F5344CB8AC3E}">
        <p14:creationId xmlns:p14="http://schemas.microsoft.com/office/powerpoint/2010/main" val="32169713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7BA91-F15A-6CBC-CC4F-46738A111E14}"/>
              </a:ext>
            </a:extLst>
          </p:cNvPr>
          <p:cNvSpPr>
            <a:spLocks noGrp="1"/>
          </p:cNvSpPr>
          <p:nvPr>
            <p:ph type="title" idx="4294967295"/>
          </p:nvPr>
        </p:nvSpPr>
        <p:spPr>
          <a:xfrm>
            <a:off x="561535" y="182598"/>
            <a:ext cx="10515600" cy="1325563"/>
          </a:xfrm>
        </p:spPr>
        <p:txBody>
          <a:bodyPr>
            <a:normAutofit fontScale="90000"/>
          </a:bodyPr>
          <a:lstStyle/>
          <a:p>
            <a:br>
              <a:rPr lang="en-US" dirty="0"/>
            </a:br>
            <a:r>
              <a:rPr lang="en-US" sz="3600" b="1" dirty="0">
                <a:latin typeface="Calibri" panose="020F0502020204030204" pitchFamily="34" charset="0"/>
                <a:ea typeface="Calibri" panose="020F0502020204030204" pitchFamily="34" charset="0"/>
                <a:cs typeface="Calibri" panose="020F0502020204030204" pitchFamily="34" charset="0"/>
              </a:rPr>
              <a:t>Workflow</a:t>
            </a:r>
            <a:br>
              <a:rPr lang="en-US" dirty="0"/>
            </a:br>
            <a:br>
              <a:rPr lang="en-US" dirty="0"/>
            </a:br>
            <a:endParaRPr lang="pt-PT" dirty="0"/>
          </a:p>
        </p:txBody>
      </p:sp>
      <p:sp>
        <p:nvSpPr>
          <p:cNvPr id="3" name="Content Placeholder 2">
            <a:extLst>
              <a:ext uri="{FF2B5EF4-FFF2-40B4-BE49-F238E27FC236}">
                <a16:creationId xmlns:a16="http://schemas.microsoft.com/office/drawing/2014/main" id="{63868558-CC3D-E521-624F-0A797DF9D43B}"/>
              </a:ext>
            </a:extLst>
          </p:cNvPr>
          <p:cNvSpPr>
            <a:spLocks noGrp="1"/>
          </p:cNvSpPr>
          <p:nvPr>
            <p:ph idx="4294967295"/>
          </p:nvPr>
        </p:nvSpPr>
        <p:spPr>
          <a:xfrm>
            <a:off x="0" y="2808288"/>
            <a:ext cx="5157788" cy="3684587"/>
          </a:xfrm>
        </p:spPr>
        <p:txBody>
          <a:bodyPr/>
          <a:lstStyle/>
          <a:p>
            <a:pPr marL="0" indent="0">
              <a:buNone/>
            </a:pPr>
            <a:endParaRPr lang="pt-PT" dirty="0"/>
          </a:p>
          <a:p>
            <a:pPr marL="0" indent="0">
              <a:buNone/>
            </a:pPr>
            <a:endParaRPr lang="pt-PT" dirty="0"/>
          </a:p>
        </p:txBody>
      </p:sp>
      <p:sp>
        <p:nvSpPr>
          <p:cNvPr id="11" name="TextBox 10">
            <a:extLst>
              <a:ext uri="{FF2B5EF4-FFF2-40B4-BE49-F238E27FC236}">
                <a16:creationId xmlns:a16="http://schemas.microsoft.com/office/drawing/2014/main" id="{C0E687A7-D30E-1001-A6B5-D2EF396D7BB1}"/>
              </a:ext>
            </a:extLst>
          </p:cNvPr>
          <p:cNvSpPr txBox="1"/>
          <p:nvPr/>
        </p:nvSpPr>
        <p:spPr>
          <a:xfrm>
            <a:off x="561535" y="845379"/>
            <a:ext cx="6372665" cy="6186309"/>
          </a:xfrm>
          <a:prstGeom prst="rect">
            <a:avLst/>
          </a:prstGeom>
          <a:noFill/>
        </p:spPr>
        <p:txBody>
          <a:bodyPr wrap="square" rtlCol="0">
            <a:spAutoFit/>
          </a:bodyPr>
          <a:lstStyle/>
          <a:p>
            <a:r>
              <a:rPr lang="pt-PT" dirty="0"/>
              <a:t>Explora Inc. registered clients have access to:</a:t>
            </a:r>
          </a:p>
          <a:p>
            <a:endParaRPr lang="pt-PT" dirty="0"/>
          </a:p>
          <a:p>
            <a:pPr lvl="1"/>
            <a:r>
              <a:rPr lang="pt-PT" dirty="0"/>
              <a:t>High resolution hyper-spectral satellite images that </a:t>
            </a:r>
            <a:r>
              <a:rPr lang="pt-PT" dirty="0" err="1"/>
              <a:t>provide</a:t>
            </a:r>
            <a:r>
              <a:rPr lang="pt-PT" dirty="0"/>
              <a:t> </a:t>
            </a:r>
            <a:r>
              <a:rPr lang="pt-PT" dirty="0" err="1"/>
              <a:t>an</a:t>
            </a:r>
            <a:r>
              <a:rPr lang="pt-PT" dirty="0"/>
              <a:t> array of useful data (plant typology, biomass, water, soil, health, </a:t>
            </a:r>
            <a:r>
              <a:rPr lang="pt-PT" dirty="0" err="1"/>
              <a:t>areas</a:t>
            </a:r>
            <a:r>
              <a:rPr lang="pt-PT" dirty="0"/>
              <a:t>)- They </a:t>
            </a:r>
            <a:r>
              <a:rPr lang="pt-PT" dirty="0" err="1"/>
              <a:t>may</a:t>
            </a:r>
            <a:r>
              <a:rPr lang="pt-PT" dirty="0"/>
              <a:t> </a:t>
            </a:r>
            <a:r>
              <a:rPr lang="pt-PT" dirty="0" err="1"/>
              <a:t>also</a:t>
            </a:r>
            <a:r>
              <a:rPr lang="pt-PT" dirty="0"/>
              <a:t> use </a:t>
            </a:r>
            <a:r>
              <a:rPr lang="pt-PT" dirty="0" err="1"/>
              <a:t>drone-based</a:t>
            </a:r>
            <a:r>
              <a:rPr lang="pt-PT" dirty="0"/>
              <a:t> data </a:t>
            </a:r>
            <a:r>
              <a:rPr lang="pt-PT" dirty="0" err="1"/>
              <a:t>on</a:t>
            </a:r>
            <a:r>
              <a:rPr lang="pt-PT" dirty="0"/>
              <a:t> </a:t>
            </a:r>
            <a:r>
              <a:rPr lang="pt-PT" dirty="0" err="1"/>
              <a:t>these</a:t>
            </a:r>
            <a:r>
              <a:rPr lang="pt-PT" dirty="0"/>
              <a:t> </a:t>
            </a:r>
            <a:r>
              <a:rPr lang="pt-PT" dirty="0" err="1"/>
              <a:t>themes</a:t>
            </a:r>
            <a:r>
              <a:rPr lang="pt-PT" dirty="0"/>
              <a:t> </a:t>
            </a:r>
            <a:r>
              <a:rPr lang="pt-PT" dirty="0" err="1"/>
              <a:t>at</a:t>
            </a:r>
            <a:r>
              <a:rPr lang="pt-PT" dirty="0"/>
              <a:t> </a:t>
            </a:r>
            <a:r>
              <a:rPr lang="pt-PT" dirty="0" err="1"/>
              <a:t>selected</a:t>
            </a:r>
            <a:r>
              <a:rPr lang="pt-PT" dirty="0"/>
              <a:t> </a:t>
            </a:r>
            <a:r>
              <a:rPr lang="pt-PT" dirty="0" err="1"/>
              <a:t>resolutions</a:t>
            </a:r>
            <a:endParaRPr lang="pt-PT" dirty="0"/>
          </a:p>
          <a:p>
            <a:pPr lvl="1"/>
            <a:endParaRPr lang="pt-PT" dirty="0"/>
          </a:p>
          <a:p>
            <a:pPr lvl="1"/>
            <a:r>
              <a:rPr lang="pt-PT" dirty="0"/>
              <a:t>An app to guide them to adopt  best farming, </a:t>
            </a:r>
            <a:r>
              <a:rPr lang="en-US" dirty="0"/>
              <a:t>conservation</a:t>
            </a:r>
            <a:r>
              <a:rPr lang="pt-PT" dirty="0"/>
              <a:t>, </a:t>
            </a:r>
            <a:r>
              <a:rPr lang="pt-PT" dirty="0" err="1"/>
              <a:t>restoration</a:t>
            </a:r>
            <a:r>
              <a:rPr lang="pt-PT" dirty="0"/>
              <a:t> and carbon removal practices</a:t>
            </a:r>
          </a:p>
          <a:p>
            <a:pPr lvl="1"/>
            <a:endParaRPr lang="pt-PT" dirty="0"/>
          </a:p>
          <a:p>
            <a:pPr lvl="1"/>
            <a:r>
              <a:rPr lang="pt-PT" dirty="0"/>
              <a:t>Management plans co-generated with top level consultants when needed</a:t>
            </a:r>
          </a:p>
          <a:p>
            <a:pPr lvl="1"/>
            <a:endParaRPr lang="pt-PT" dirty="0"/>
          </a:p>
          <a:p>
            <a:pPr lvl="1"/>
            <a:r>
              <a:rPr lang="pt-PT" dirty="0"/>
              <a:t>Estimation of carbon </a:t>
            </a:r>
            <a:r>
              <a:rPr lang="pt-PT" dirty="0" err="1"/>
              <a:t>removal</a:t>
            </a:r>
            <a:r>
              <a:rPr lang="pt-PT" dirty="0"/>
              <a:t> offsets </a:t>
            </a:r>
            <a:r>
              <a:rPr lang="pt-PT" dirty="0" err="1"/>
              <a:t>using</a:t>
            </a:r>
            <a:r>
              <a:rPr lang="pt-PT" dirty="0"/>
              <a:t> AI </a:t>
            </a:r>
            <a:r>
              <a:rPr lang="pt-PT" dirty="0" err="1"/>
              <a:t>based</a:t>
            </a:r>
            <a:r>
              <a:rPr lang="pt-PT" dirty="0"/>
              <a:t> </a:t>
            </a:r>
            <a:r>
              <a:rPr lang="pt-PT" dirty="0" err="1"/>
              <a:t>analytics</a:t>
            </a:r>
            <a:r>
              <a:rPr lang="pt-PT" dirty="0"/>
              <a:t> for diferente </a:t>
            </a:r>
            <a:r>
              <a:rPr lang="pt-PT" dirty="0" err="1"/>
              <a:t>land</a:t>
            </a:r>
            <a:r>
              <a:rPr lang="pt-PT" dirty="0"/>
              <a:t> use </a:t>
            </a:r>
            <a:r>
              <a:rPr lang="pt-PT" dirty="0" err="1"/>
              <a:t>types</a:t>
            </a:r>
            <a:endParaRPr lang="pt-PT" dirty="0"/>
          </a:p>
          <a:p>
            <a:pPr lvl="1"/>
            <a:endParaRPr lang="pt-PT" dirty="0"/>
          </a:p>
          <a:p>
            <a:pPr lvl="1"/>
            <a:r>
              <a:rPr lang="pt-PT" dirty="0"/>
              <a:t>Quality verification of </a:t>
            </a:r>
            <a:r>
              <a:rPr lang="pt-PT" dirty="0" err="1"/>
              <a:t>those</a:t>
            </a:r>
            <a:r>
              <a:rPr lang="pt-PT" dirty="0"/>
              <a:t> offsets</a:t>
            </a:r>
          </a:p>
          <a:p>
            <a:pPr lvl="1"/>
            <a:endParaRPr lang="pt-PT" dirty="0"/>
          </a:p>
          <a:p>
            <a:pPr lvl="1"/>
            <a:r>
              <a:rPr lang="pt-PT" dirty="0"/>
              <a:t>Sale and compensation associated to offsets</a:t>
            </a:r>
          </a:p>
          <a:p>
            <a:pPr lvl="1"/>
            <a:endParaRPr lang="pt-PT" dirty="0"/>
          </a:p>
          <a:p>
            <a:pPr lvl="1"/>
            <a:r>
              <a:rPr lang="pt-PT" dirty="0" err="1"/>
              <a:t>Support</a:t>
            </a:r>
            <a:r>
              <a:rPr lang="pt-PT" dirty="0"/>
              <a:t> for other Nature services markets as they reach maturity</a:t>
            </a:r>
          </a:p>
        </p:txBody>
      </p:sp>
      <p:pic>
        <p:nvPicPr>
          <p:cNvPr id="4" name="Imagem 3">
            <a:extLst>
              <a:ext uri="{FF2B5EF4-FFF2-40B4-BE49-F238E27FC236}">
                <a16:creationId xmlns:a16="http://schemas.microsoft.com/office/drawing/2014/main" id="{A8418A2D-CAB4-A083-0E0D-9671E666FE98}"/>
              </a:ext>
            </a:extLst>
          </p:cNvPr>
          <p:cNvPicPr>
            <a:picLocks noChangeAspect="1"/>
          </p:cNvPicPr>
          <p:nvPr/>
        </p:nvPicPr>
        <p:blipFill>
          <a:blip r:embed="rId2"/>
          <a:stretch>
            <a:fillRect/>
          </a:stretch>
        </p:blipFill>
        <p:spPr>
          <a:xfrm>
            <a:off x="7257967" y="228322"/>
            <a:ext cx="4755292" cy="6401355"/>
          </a:xfrm>
          <a:prstGeom prst="rect">
            <a:avLst/>
          </a:prstGeom>
        </p:spPr>
      </p:pic>
    </p:spTree>
    <p:extLst>
      <p:ext uri="{BB962C8B-B14F-4D97-AF65-F5344CB8AC3E}">
        <p14:creationId xmlns:p14="http://schemas.microsoft.com/office/powerpoint/2010/main" val="6005801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FF47F-6B6A-8B68-65FD-2E2DB4987825}"/>
              </a:ext>
            </a:extLst>
          </p:cNvPr>
          <p:cNvSpPr>
            <a:spLocks noGrp="1"/>
          </p:cNvSpPr>
          <p:nvPr>
            <p:ph type="title"/>
          </p:nvPr>
        </p:nvSpPr>
        <p:spPr/>
        <p:txBody>
          <a:bodyPr>
            <a:normAutofit/>
          </a:bodyPr>
          <a:lstStyle/>
          <a:p>
            <a:r>
              <a:rPr lang="en-US" sz="3200" b="1" dirty="0">
                <a:latin typeface="Calibri" panose="020F0502020204030204" pitchFamily="34" charset="0"/>
                <a:ea typeface="Calibri" panose="020F0502020204030204" pitchFamily="34" charset="0"/>
                <a:cs typeface="Calibri" panose="020F0502020204030204" pitchFamily="34" charset="0"/>
              </a:rPr>
              <a:t>Solution</a:t>
            </a:r>
            <a:endParaRPr lang="pt-PT" sz="3200" b="1" dirty="0">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FAF2D044-A73F-210E-F50D-50A24E121290}"/>
              </a:ext>
            </a:extLst>
          </p:cNvPr>
          <p:cNvSpPr>
            <a:spLocks noGrp="1"/>
          </p:cNvSpPr>
          <p:nvPr>
            <p:ph idx="1"/>
          </p:nvPr>
        </p:nvSpPr>
        <p:spPr>
          <a:xfrm>
            <a:off x="838203" y="1690688"/>
            <a:ext cx="5181603" cy="4351336"/>
          </a:xfrm>
        </p:spPr>
        <p:txBody>
          <a:bodyPr>
            <a:normAutofit fontScale="85000" lnSpcReduction="20000"/>
          </a:bodyPr>
          <a:lstStyle/>
          <a:p>
            <a:pPr marL="0" indent="0">
              <a:buNone/>
            </a:pPr>
            <a:r>
              <a:rPr lang="en-US" sz="2600" dirty="0"/>
              <a:t>Explora Inc. clients will have access to an app connected to the platform where they can (1):</a:t>
            </a:r>
          </a:p>
          <a:p>
            <a:pPr marL="0" indent="0">
              <a:buNone/>
            </a:pPr>
            <a:endParaRPr lang="en-US" sz="2400" dirty="0"/>
          </a:p>
          <a:p>
            <a:pPr marL="457200" lvl="1" indent="0">
              <a:buNone/>
            </a:pPr>
            <a:r>
              <a:rPr lang="en-US" sz="2200" dirty="0"/>
              <a:t>Register their property</a:t>
            </a:r>
          </a:p>
          <a:p>
            <a:pPr marL="457200" lvl="1" indent="0">
              <a:buNone/>
            </a:pPr>
            <a:endParaRPr lang="en-US" sz="2200" dirty="0"/>
          </a:p>
          <a:p>
            <a:pPr marL="457200" lvl="1" indent="0">
              <a:buNone/>
            </a:pPr>
            <a:r>
              <a:rPr lang="en-US" sz="2200" dirty="0"/>
              <a:t>Use satellite imagery analysis to estimate carbon retention in forests, grasslands and other agricultural uses</a:t>
            </a:r>
          </a:p>
          <a:p>
            <a:pPr marL="457200" lvl="1" indent="0">
              <a:buNone/>
            </a:pPr>
            <a:endParaRPr lang="en-US" sz="2200" dirty="0"/>
          </a:p>
          <a:p>
            <a:pPr marL="457200" lvl="1" indent="0">
              <a:buNone/>
            </a:pPr>
            <a:r>
              <a:rPr lang="en-US" sz="2200" dirty="0"/>
              <a:t>Reduce uncertainty in those estimates by providing ground data using digital photography from  smartphones. Drones may also be used for this purpose</a:t>
            </a:r>
          </a:p>
          <a:p>
            <a:pPr marL="457200" lvl="1" indent="0">
              <a:buNone/>
            </a:pPr>
            <a:endParaRPr lang="en-US" sz="2200" dirty="0"/>
          </a:p>
          <a:p>
            <a:pPr marL="457200" lvl="1" indent="0">
              <a:buNone/>
            </a:pPr>
            <a:r>
              <a:rPr lang="en-US" sz="2200" dirty="0"/>
              <a:t>Run AI analytics to estimate carbon removal rates</a:t>
            </a:r>
          </a:p>
          <a:p>
            <a:pPr marL="457200" lvl="1" indent="0">
              <a:buNone/>
            </a:pPr>
            <a:endParaRPr lang="en-US" sz="2000" dirty="0"/>
          </a:p>
          <a:p>
            <a:pPr marL="0" indent="0">
              <a:buNone/>
            </a:pPr>
            <a:endParaRPr lang="pt-PT" dirty="0"/>
          </a:p>
        </p:txBody>
      </p:sp>
      <p:pic>
        <p:nvPicPr>
          <p:cNvPr id="5" name="Content Placeholder 4">
            <a:extLst>
              <a:ext uri="{FF2B5EF4-FFF2-40B4-BE49-F238E27FC236}">
                <a16:creationId xmlns:a16="http://schemas.microsoft.com/office/drawing/2014/main" id="{038449B7-A6A6-8773-75B7-D63EA8CB04D4}"/>
              </a:ext>
            </a:extLst>
          </p:cNvPr>
          <p:cNvPicPr>
            <a:picLocks noGrp="1" noChangeAspect="1"/>
          </p:cNvPicPr>
          <p:nvPr>
            <p:ph idx="2"/>
          </p:nvPr>
        </p:nvPicPr>
        <p:blipFill>
          <a:blip r:embed="rId2"/>
          <a:stretch>
            <a:fillRect/>
          </a:stretch>
        </p:blipFill>
        <p:spPr>
          <a:xfrm>
            <a:off x="6600546" y="1514168"/>
            <a:ext cx="2454316" cy="4990689"/>
          </a:xfrm>
          <a:prstGeom prst="rect">
            <a:avLst/>
          </a:prstGeom>
        </p:spPr>
      </p:pic>
      <p:pic>
        <p:nvPicPr>
          <p:cNvPr id="7" name="Picture 6">
            <a:extLst>
              <a:ext uri="{FF2B5EF4-FFF2-40B4-BE49-F238E27FC236}">
                <a16:creationId xmlns:a16="http://schemas.microsoft.com/office/drawing/2014/main" id="{4E8FB5EF-27DD-5D6F-D6CE-35753E8858D8}"/>
              </a:ext>
            </a:extLst>
          </p:cNvPr>
          <p:cNvPicPr>
            <a:picLocks noChangeAspect="1"/>
          </p:cNvPicPr>
          <p:nvPr/>
        </p:nvPicPr>
        <p:blipFill>
          <a:blip r:embed="rId3"/>
          <a:stretch>
            <a:fillRect/>
          </a:stretch>
        </p:blipFill>
        <p:spPr>
          <a:xfrm>
            <a:off x="9131056" y="1502182"/>
            <a:ext cx="2454068" cy="4990689"/>
          </a:xfrm>
          <a:prstGeom prst="rect">
            <a:avLst/>
          </a:prstGeom>
        </p:spPr>
      </p:pic>
    </p:spTree>
    <p:extLst>
      <p:ext uri="{BB962C8B-B14F-4D97-AF65-F5344CB8AC3E}">
        <p14:creationId xmlns:p14="http://schemas.microsoft.com/office/powerpoint/2010/main" val="368522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FF47F-6B6A-8B68-65FD-2E2DB4987825}"/>
              </a:ext>
            </a:extLst>
          </p:cNvPr>
          <p:cNvSpPr>
            <a:spLocks noGrp="1"/>
          </p:cNvSpPr>
          <p:nvPr>
            <p:ph type="title"/>
          </p:nvPr>
        </p:nvSpPr>
        <p:spPr/>
        <p:txBody>
          <a:bodyPr>
            <a:normAutofit/>
          </a:bodyPr>
          <a:lstStyle/>
          <a:p>
            <a:r>
              <a:rPr lang="en-US" sz="3200" b="1" dirty="0">
                <a:latin typeface="Calibri" panose="020F0502020204030204" pitchFamily="34" charset="0"/>
                <a:ea typeface="Calibri" panose="020F0502020204030204" pitchFamily="34" charset="0"/>
                <a:cs typeface="Calibri" panose="020F0502020204030204" pitchFamily="34" charset="0"/>
              </a:rPr>
              <a:t>Solution</a:t>
            </a:r>
            <a:endParaRPr lang="pt-PT" sz="3200" b="1" dirty="0">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FAF2D044-A73F-210E-F50D-50A24E121290}"/>
              </a:ext>
            </a:extLst>
          </p:cNvPr>
          <p:cNvSpPr>
            <a:spLocks noGrp="1"/>
          </p:cNvSpPr>
          <p:nvPr>
            <p:ph idx="1"/>
          </p:nvPr>
        </p:nvSpPr>
        <p:spPr>
          <a:xfrm>
            <a:off x="838197" y="1690687"/>
            <a:ext cx="5181603" cy="4947167"/>
          </a:xfrm>
        </p:spPr>
        <p:txBody>
          <a:bodyPr>
            <a:normAutofit fontScale="70000" lnSpcReduction="20000"/>
          </a:bodyPr>
          <a:lstStyle/>
          <a:p>
            <a:pPr marL="0" indent="0">
              <a:buNone/>
            </a:pPr>
            <a:r>
              <a:rPr lang="en-US" sz="3400" dirty="0"/>
              <a:t>Explora Inc. clients will have access to an app connected to the platform where they can (2):</a:t>
            </a:r>
          </a:p>
          <a:p>
            <a:pPr marL="0" indent="0">
              <a:buNone/>
            </a:pPr>
            <a:endParaRPr lang="en-US" dirty="0"/>
          </a:p>
          <a:p>
            <a:pPr marL="457200" lvl="1" indent="0">
              <a:buNone/>
            </a:pPr>
            <a:r>
              <a:rPr lang="en-US" sz="2900" dirty="0"/>
              <a:t>Simulate the estimation of carbon credits earnings</a:t>
            </a:r>
          </a:p>
          <a:p>
            <a:pPr marL="457200" lvl="1" indent="0">
              <a:buNone/>
            </a:pPr>
            <a:endParaRPr lang="en-US" sz="2900" dirty="0"/>
          </a:p>
          <a:p>
            <a:pPr marL="457200" lvl="1" indent="0">
              <a:buNone/>
            </a:pPr>
            <a:r>
              <a:rPr lang="en-US" sz="2900" dirty="0"/>
              <a:t>Simulate those earnings with improved farming, conservation and restoration practices</a:t>
            </a:r>
          </a:p>
          <a:p>
            <a:pPr marL="457200" lvl="1" indent="0">
              <a:buNone/>
            </a:pPr>
            <a:endParaRPr lang="en-US" sz="2900" dirty="0"/>
          </a:p>
          <a:p>
            <a:pPr marL="457200" lvl="1" indent="0">
              <a:buNone/>
            </a:pPr>
            <a:r>
              <a:rPr lang="en-US" sz="2900" dirty="0"/>
              <a:t>Guidance to the adoption of those practices</a:t>
            </a:r>
          </a:p>
          <a:p>
            <a:pPr marL="457200" lvl="1" indent="0">
              <a:buNone/>
            </a:pPr>
            <a:endParaRPr lang="en-US" sz="2900" dirty="0"/>
          </a:p>
          <a:p>
            <a:pPr marL="457200" lvl="1" indent="0">
              <a:buNone/>
            </a:pPr>
            <a:r>
              <a:rPr lang="en-US" sz="2900" dirty="0"/>
              <a:t>Guidance to the adoption of additional practices contributing to better overall operational results from regular business, carbon offsets and other Nature based services</a:t>
            </a:r>
          </a:p>
        </p:txBody>
      </p:sp>
      <p:pic>
        <p:nvPicPr>
          <p:cNvPr id="9" name="Content Placeholder 8">
            <a:extLst>
              <a:ext uri="{FF2B5EF4-FFF2-40B4-BE49-F238E27FC236}">
                <a16:creationId xmlns:a16="http://schemas.microsoft.com/office/drawing/2014/main" id="{2DFD748E-2949-8216-CBAE-341D6A7F5298}"/>
              </a:ext>
            </a:extLst>
          </p:cNvPr>
          <p:cNvPicPr>
            <a:picLocks noGrp="1" noChangeAspect="1"/>
          </p:cNvPicPr>
          <p:nvPr>
            <p:ph idx="2"/>
          </p:nvPr>
        </p:nvPicPr>
        <p:blipFill>
          <a:blip r:embed="rId2"/>
          <a:stretch>
            <a:fillRect/>
          </a:stretch>
        </p:blipFill>
        <p:spPr>
          <a:xfrm>
            <a:off x="9132925" y="1544457"/>
            <a:ext cx="2432913" cy="4962546"/>
          </a:xfrm>
          <a:prstGeom prst="rect">
            <a:avLst/>
          </a:prstGeom>
        </p:spPr>
      </p:pic>
      <p:pic>
        <p:nvPicPr>
          <p:cNvPr id="8" name="Picture 7">
            <a:extLst>
              <a:ext uri="{FF2B5EF4-FFF2-40B4-BE49-F238E27FC236}">
                <a16:creationId xmlns:a16="http://schemas.microsoft.com/office/drawing/2014/main" id="{20036F96-91DD-3229-9301-3A3807D9572A}"/>
              </a:ext>
            </a:extLst>
          </p:cNvPr>
          <p:cNvPicPr>
            <a:picLocks noChangeAspect="1"/>
          </p:cNvPicPr>
          <p:nvPr/>
        </p:nvPicPr>
        <p:blipFill>
          <a:blip r:embed="rId3"/>
          <a:stretch>
            <a:fillRect/>
          </a:stretch>
        </p:blipFill>
        <p:spPr>
          <a:xfrm>
            <a:off x="6607278" y="1552146"/>
            <a:ext cx="2432913" cy="4947168"/>
          </a:xfrm>
          <a:prstGeom prst="rect">
            <a:avLst/>
          </a:prstGeom>
        </p:spPr>
      </p:pic>
    </p:spTree>
    <p:extLst>
      <p:ext uri="{BB962C8B-B14F-4D97-AF65-F5344CB8AC3E}">
        <p14:creationId xmlns:p14="http://schemas.microsoft.com/office/powerpoint/2010/main" val="6088821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80F1B-CC29-8E6A-28DD-56664A7F5554}"/>
              </a:ext>
            </a:extLst>
          </p:cNvPr>
          <p:cNvSpPr>
            <a:spLocks noGrp="1"/>
          </p:cNvSpPr>
          <p:nvPr>
            <p:ph type="title"/>
          </p:nvPr>
        </p:nvSpPr>
        <p:spPr/>
        <p:txBody>
          <a:bodyPr>
            <a:normAutofit/>
          </a:bodyPr>
          <a:lstStyle/>
          <a:p>
            <a:r>
              <a:rPr lang="pt-PT" sz="3200" b="1" dirty="0">
                <a:latin typeface="Calibri" panose="020F0502020204030204" pitchFamily="34" charset="0"/>
                <a:ea typeface="Calibri" panose="020F0502020204030204" pitchFamily="34" charset="0"/>
                <a:cs typeface="Calibri" panose="020F0502020204030204" pitchFamily="34" charset="0"/>
              </a:rPr>
              <a:t>Solution</a:t>
            </a:r>
          </a:p>
        </p:txBody>
      </p:sp>
      <p:sp>
        <p:nvSpPr>
          <p:cNvPr id="3" name="Content Placeholder 2">
            <a:extLst>
              <a:ext uri="{FF2B5EF4-FFF2-40B4-BE49-F238E27FC236}">
                <a16:creationId xmlns:a16="http://schemas.microsoft.com/office/drawing/2014/main" id="{A5F50551-4D6B-3746-59C9-52E6EEF60FE9}"/>
              </a:ext>
            </a:extLst>
          </p:cNvPr>
          <p:cNvSpPr>
            <a:spLocks noGrp="1"/>
          </p:cNvSpPr>
          <p:nvPr>
            <p:ph idx="1"/>
          </p:nvPr>
        </p:nvSpPr>
        <p:spPr>
          <a:xfrm>
            <a:off x="838198" y="1632154"/>
            <a:ext cx="5680590" cy="4900044"/>
          </a:xfrm>
        </p:spPr>
        <p:txBody>
          <a:bodyPr>
            <a:normAutofit/>
          </a:bodyPr>
          <a:lstStyle/>
          <a:p>
            <a:pPr marL="0" indent="0">
              <a:buNone/>
            </a:pPr>
            <a:r>
              <a:rPr lang="pt-PT" sz="2400" dirty="0"/>
              <a:t>Explora Inc. will provide their clients with </a:t>
            </a:r>
            <a:r>
              <a:rPr lang="pt-PT" sz="2400" dirty="0" err="1"/>
              <a:t>full</a:t>
            </a:r>
            <a:r>
              <a:rPr lang="pt-PT" sz="2400" dirty="0"/>
              <a:t> </a:t>
            </a:r>
            <a:r>
              <a:rPr lang="en-US" sz="2400" dirty="0"/>
              <a:t>support</a:t>
            </a:r>
            <a:r>
              <a:rPr lang="pt-PT" sz="2400" dirty="0"/>
              <a:t> in (3):</a:t>
            </a:r>
          </a:p>
          <a:p>
            <a:pPr marL="457200" lvl="1" indent="0">
              <a:buNone/>
            </a:pPr>
            <a:endParaRPr lang="pt-PT" dirty="0"/>
          </a:p>
          <a:p>
            <a:pPr marL="457200" lvl="1" indent="0">
              <a:buNone/>
            </a:pPr>
            <a:r>
              <a:rPr lang="pt-PT" sz="2000" dirty="0"/>
              <a:t>Qualifying </a:t>
            </a:r>
            <a:r>
              <a:rPr lang="pt-PT" sz="2000" dirty="0" err="1"/>
              <a:t>their</a:t>
            </a:r>
            <a:r>
              <a:rPr lang="pt-PT" sz="2000" dirty="0"/>
              <a:t> offsets</a:t>
            </a:r>
          </a:p>
          <a:p>
            <a:pPr marL="457200" lvl="1" indent="0">
              <a:buNone/>
            </a:pPr>
            <a:endParaRPr lang="pt-PT" sz="2000" dirty="0"/>
          </a:p>
          <a:p>
            <a:pPr marL="457200" lvl="1" indent="0">
              <a:buNone/>
            </a:pPr>
            <a:r>
              <a:rPr lang="pt-PT" sz="2000" dirty="0"/>
              <a:t>Selling </a:t>
            </a:r>
            <a:r>
              <a:rPr lang="pt-PT" sz="2000" dirty="0" err="1"/>
              <a:t>those</a:t>
            </a:r>
            <a:r>
              <a:rPr lang="pt-PT" sz="2000" dirty="0"/>
              <a:t> offsets to companies or  financial institutions, and in voluntary or regulated markets</a:t>
            </a:r>
          </a:p>
          <a:p>
            <a:pPr marL="457200" lvl="1" indent="0">
              <a:buNone/>
            </a:pPr>
            <a:endParaRPr lang="pt-PT" sz="2000" dirty="0"/>
          </a:p>
          <a:p>
            <a:pPr marL="0" indent="0">
              <a:buNone/>
            </a:pPr>
            <a:r>
              <a:rPr lang="pt-PT" sz="2200" dirty="0"/>
              <a:t>This approach will be first developed for land clients. It will be adapted later to coastal and ocean entities, where imagery will be collected by drones and ground data will include DNA analysis of the plants’ carbon content</a:t>
            </a:r>
          </a:p>
          <a:p>
            <a:pPr marL="0" indent="0">
              <a:buNone/>
            </a:pPr>
            <a:endParaRPr lang="pt-PT" sz="2200" dirty="0"/>
          </a:p>
        </p:txBody>
      </p:sp>
      <p:pic>
        <p:nvPicPr>
          <p:cNvPr id="6" name="Picture 5">
            <a:extLst>
              <a:ext uri="{FF2B5EF4-FFF2-40B4-BE49-F238E27FC236}">
                <a16:creationId xmlns:a16="http://schemas.microsoft.com/office/drawing/2014/main" id="{17B03904-9F75-1778-C643-A48FA3A4A177}"/>
              </a:ext>
            </a:extLst>
          </p:cNvPr>
          <p:cNvPicPr>
            <a:picLocks noChangeAspect="1"/>
          </p:cNvPicPr>
          <p:nvPr/>
        </p:nvPicPr>
        <p:blipFill>
          <a:blip r:embed="rId2"/>
          <a:stretch>
            <a:fillRect/>
          </a:stretch>
        </p:blipFill>
        <p:spPr>
          <a:xfrm>
            <a:off x="7110618" y="2080681"/>
            <a:ext cx="4243184" cy="3170195"/>
          </a:xfrm>
          <a:prstGeom prst="rect">
            <a:avLst/>
          </a:prstGeom>
        </p:spPr>
      </p:pic>
    </p:spTree>
    <p:extLst>
      <p:ext uri="{BB962C8B-B14F-4D97-AF65-F5344CB8AC3E}">
        <p14:creationId xmlns:p14="http://schemas.microsoft.com/office/powerpoint/2010/main" val="4080201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DE87FB-AEA6-781F-777D-BDC42F200040}"/>
              </a:ext>
            </a:extLst>
          </p:cNvPr>
          <p:cNvSpPr>
            <a:spLocks noGrp="1"/>
          </p:cNvSpPr>
          <p:nvPr>
            <p:ph type="title"/>
          </p:nvPr>
        </p:nvSpPr>
        <p:spPr/>
        <p:txBody>
          <a:bodyPr>
            <a:normAutofit/>
          </a:bodyPr>
          <a:lstStyle/>
          <a:p>
            <a:r>
              <a:rPr lang="pt-PT" sz="3200" b="1" dirty="0" err="1">
                <a:latin typeface="Calibri" panose="020F0502020204030204" pitchFamily="34" charset="0"/>
                <a:ea typeface="Calibri" panose="020F0502020204030204" pitchFamily="34" charset="0"/>
                <a:cs typeface="Calibri" panose="020F0502020204030204" pitchFamily="34" charset="0"/>
              </a:rPr>
              <a:t>Primary</a:t>
            </a:r>
            <a:r>
              <a:rPr lang="pt-PT" sz="3200" b="1" dirty="0">
                <a:latin typeface="Calibri" panose="020F0502020204030204" pitchFamily="34" charset="0"/>
                <a:ea typeface="Calibri" panose="020F0502020204030204" pitchFamily="34" charset="0"/>
                <a:cs typeface="Calibri" panose="020F0502020204030204" pitchFamily="34" charset="0"/>
              </a:rPr>
              <a:t> Data </a:t>
            </a:r>
            <a:r>
              <a:rPr lang="pt-PT" sz="3200" b="1" dirty="0" err="1">
                <a:latin typeface="Calibri" panose="020F0502020204030204" pitchFamily="34" charset="0"/>
                <a:ea typeface="Calibri" panose="020F0502020204030204" pitchFamily="34" charset="0"/>
                <a:cs typeface="Calibri" panose="020F0502020204030204" pitchFamily="34" charset="0"/>
              </a:rPr>
              <a:t>Assets</a:t>
            </a:r>
            <a:endParaRPr lang="pt-PT" sz="3200" b="1" dirty="0">
              <a:latin typeface="Calibri" panose="020F0502020204030204" pitchFamily="34" charset="0"/>
              <a:ea typeface="Calibri" panose="020F0502020204030204" pitchFamily="34" charset="0"/>
              <a:cs typeface="Calibri" panose="020F0502020204030204" pitchFamily="34" charset="0"/>
            </a:endParaRPr>
          </a:p>
        </p:txBody>
      </p:sp>
      <p:sp>
        <p:nvSpPr>
          <p:cNvPr id="3" name="Marcador de Posição de Conteúdo 2">
            <a:extLst>
              <a:ext uri="{FF2B5EF4-FFF2-40B4-BE49-F238E27FC236}">
                <a16:creationId xmlns:a16="http://schemas.microsoft.com/office/drawing/2014/main" id="{5DD5A973-F2E5-DAE6-8D67-D7EB1CFC39C8}"/>
              </a:ext>
            </a:extLst>
          </p:cNvPr>
          <p:cNvSpPr>
            <a:spLocks noGrp="1"/>
          </p:cNvSpPr>
          <p:nvPr>
            <p:ph idx="1"/>
          </p:nvPr>
        </p:nvSpPr>
        <p:spPr>
          <a:xfrm>
            <a:off x="690720" y="2040039"/>
            <a:ext cx="5080816" cy="4351336"/>
          </a:xfrm>
        </p:spPr>
        <p:txBody>
          <a:bodyPr>
            <a:normAutofit/>
          </a:bodyPr>
          <a:lstStyle/>
          <a:p>
            <a:pPr marL="0" indent="0">
              <a:buNone/>
            </a:pPr>
            <a:r>
              <a:rPr lang="en-US" sz="2200" dirty="0"/>
              <a:t>Privileged access to on demand in near real time images from sub-metric very high -resolution satellite optical images and to a ten-year archive of more than 6 billion km2 of very high and medium resolution hyperspectral global images </a:t>
            </a:r>
          </a:p>
          <a:p>
            <a:pPr marL="0" indent="0">
              <a:buNone/>
            </a:pPr>
            <a:endParaRPr lang="en-US" sz="2200" dirty="0"/>
          </a:p>
          <a:p>
            <a:pPr marL="0" indent="0">
              <a:buNone/>
            </a:pPr>
            <a:r>
              <a:rPr lang="en-US" sz="2200" dirty="0"/>
              <a:t>Explora Inc. will develop a data infrastructure with the image used in carbon offsets and other Nature services estimation that will facilitate certification and sales of those offsets</a:t>
            </a:r>
          </a:p>
          <a:p>
            <a:pPr marL="0" indent="0">
              <a:buNone/>
            </a:pPr>
            <a:endParaRPr lang="pt-PT" dirty="0"/>
          </a:p>
        </p:txBody>
      </p:sp>
      <p:pic>
        <p:nvPicPr>
          <p:cNvPr id="8" name="Marcador de Posição de Conteúdo 7">
            <a:extLst>
              <a:ext uri="{FF2B5EF4-FFF2-40B4-BE49-F238E27FC236}">
                <a16:creationId xmlns:a16="http://schemas.microsoft.com/office/drawing/2014/main" id="{4BBC7CA4-6AFF-4F54-3814-81631253EB0C}"/>
              </a:ext>
            </a:extLst>
          </p:cNvPr>
          <p:cNvPicPr>
            <a:picLocks noGrp="1" noChangeAspect="1"/>
          </p:cNvPicPr>
          <p:nvPr>
            <p:ph idx="2"/>
          </p:nvPr>
        </p:nvPicPr>
        <p:blipFill>
          <a:blip r:embed="rId2"/>
          <a:stretch>
            <a:fillRect/>
          </a:stretch>
        </p:blipFill>
        <p:spPr>
          <a:xfrm>
            <a:off x="6172197" y="2180175"/>
            <a:ext cx="5181600" cy="2914650"/>
          </a:xfrm>
          <a:prstGeom prst="rect">
            <a:avLst/>
          </a:prstGeom>
        </p:spPr>
      </p:pic>
    </p:spTree>
    <p:extLst>
      <p:ext uri="{BB962C8B-B14F-4D97-AF65-F5344CB8AC3E}">
        <p14:creationId xmlns:p14="http://schemas.microsoft.com/office/powerpoint/2010/main" val="24885777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357731B1-7AAB-1A8D-31D5-21AF6AFAEBB6}"/>
              </a:ext>
            </a:extLst>
          </p:cNvPr>
          <p:cNvSpPr>
            <a:spLocks noGrp="1"/>
          </p:cNvSpPr>
          <p:nvPr>
            <p:ph type="title"/>
          </p:nvPr>
        </p:nvSpPr>
        <p:spPr/>
        <p:txBody>
          <a:bodyPr>
            <a:normAutofit/>
          </a:bodyPr>
          <a:lstStyle/>
          <a:p>
            <a:r>
              <a:rPr lang="pt-PT" sz="3200" b="1" dirty="0" err="1">
                <a:latin typeface="Calibri" panose="020F0502020204030204" pitchFamily="34" charset="0"/>
                <a:ea typeface="Calibri" panose="020F0502020204030204" pitchFamily="34" charset="0"/>
                <a:cs typeface="Calibri" panose="020F0502020204030204" pitchFamily="34" charset="0"/>
              </a:rPr>
              <a:t>Enablers</a:t>
            </a:r>
            <a:r>
              <a:rPr lang="pt-PT" sz="3200" b="1" dirty="0">
                <a:latin typeface="Calibri" panose="020F0502020204030204" pitchFamily="34" charset="0"/>
                <a:ea typeface="Calibri" panose="020F0502020204030204" pitchFamily="34" charset="0"/>
                <a:cs typeface="Calibri" panose="020F0502020204030204" pitchFamily="34" charset="0"/>
              </a:rPr>
              <a:t>: </a:t>
            </a:r>
            <a:r>
              <a:rPr lang="pt-PT" sz="3200" b="1" dirty="0" err="1">
                <a:latin typeface="Calibri" panose="020F0502020204030204" pitchFamily="34" charset="0"/>
                <a:ea typeface="Calibri" panose="020F0502020204030204" pitchFamily="34" charset="0"/>
                <a:cs typeface="Calibri" panose="020F0502020204030204" pitchFamily="34" charset="0"/>
              </a:rPr>
              <a:t>Registry</a:t>
            </a:r>
            <a:r>
              <a:rPr lang="pt-PT" sz="3200" b="1" dirty="0">
                <a:latin typeface="Calibri" panose="020F0502020204030204" pitchFamily="34" charset="0"/>
                <a:ea typeface="Calibri" panose="020F0502020204030204" pitchFamily="34" charset="0"/>
                <a:cs typeface="Calibri" panose="020F0502020204030204" pitchFamily="34" charset="0"/>
              </a:rPr>
              <a:t> </a:t>
            </a:r>
            <a:r>
              <a:rPr lang="pt-PT" sz="3200" b="1" dirty="0" err="1">
                <a:latin typeface="Calibri" panose="020F0502020204030204" pitchFamily="34" charset="0"/>
                <a:ea typeface="Calibri" panose="020F0502020204030204" pitchFamily="34" charset="0"/>
                <a:cs typeface="Calibri" panose="020F0502020204030204" pitchFamily="34" charset="0"/>
              </a:rPr>
              <a:t>and</a:t>
            </a:r>
            <a:r>
              <a:rPr lang="pt-PT" sz="3200" b="1" dirty="0">
                <a:latin typeface="Calibri" panose="020F0502020204030204" pitchFamily="34" charset="0"/>
                <a:ea typeface="Calibri" panose="020F0502020204030204" pitchFamily="34" charset="0"/>
                <a:cs typeface="Calibri" panose="020F0502020204030204" pitchFamily="34" charset="0"/>
              </a:rPr>
              <a:t> </a:t>
            </a:r>
            <a:r>
              <a:rPr lang="pt-PT" sz="3200" b="1" dirty="0" err="1">
                <a:latin typeface="Calibri" panose="020F0502020204030204" pitchFamily="34" charset="0"/>
                <a:ea typeface="Calibri" panose="020F0502020204030204" pitchFamily="34" charset="0"/>
                <a:cs typeface="Calibri" panose="020F0502020204030204" pitchFamily="34" charset="0"/>
              </a:rPr>
              <a:t>Certification</a:t>
            </a:r>
            <a:endParaRPr lang="pt-PT" sz="3200" b="1" dirty="0">
              <a:latin typeface="Calibri" panose="020F0502020204030204" pitchFamily="34" charset="0"/>
              <a:ea typeface="Calibri" panose="020F0502020204030204" pitchFamily="34" charset="0"/>
              <a:cs typeface="Calibri" panose="020F0502020204030204" pitchFamily="34" charset="0"/>
            </a:endParaRPr>
          </a:p>
        </p:txBody>
      </p:sp>
      <p:sp>
        <p:nvSpPr>
          <p:cNvPr id="6" name="Marcador de Posição de Conteúdo 5">
            <a:extLst>
              <a:ext uri="{FF2B5EF4-FFF2-40B4-BE49-F238E27FC236}">
                <a16:creationId xmlns:a16="http://schemas.microsoft.com/office/drawing/2014/main" id="{DBBCBDA9-1770-EE7E-400C-35056EE1FA84}"/>
              </a:ext>
            </a:extLst>
          </p:cNvPr>
          <p:cNvSpPr>
            <a:spLocks noGrp="1"/>
          </p:cNvSpPr>
          <p:nvPr>
            <p:ph idx="1"/>
          </p:nvPr>
        </p:nvSpPr>
        <p:spPr>
          <a:xfrm>
            <a:off x="838203" y="1825626"/>
            <a:ext cx="10704868" cy="4506347"/>
          </a:xfrm>
        </p:spPr>
        <p:txBody>
          <a:bodyPr/>
          <a:lstStyle/>
          <a:p>
            <a:pPr marL="0" lvl="0" indent="0">
              <a:lnSpc>
                <a:spcPct val="107000"/>
              </a:lnSpc>
              <a:spcAft>
                <a:spcPts val="800"/>
              </a:spcAft>
              <a:buSzPts val="1000"/>
              <a:buNone/>
              <a:tabLst>
                <a:tab pos="457200" algn="l"/>
              </a:tabLst>
            </a:pPr>
            <a:r>
              <a:rPr lang="en-US" sz="1800" u="sng" dirty="0">
                <a:solidFill>
                  <a:srgbClr val="2B61FF"/>
                </a:solidFill>
                <a:effectLst/>
                <a:latin typeface="Arial" panose="020B0604020202020204" pitchFamily="34" charset="0"/>
                <a:ea typeface="Times New Roman" panose="02020603050405020304" pitchFamily="18" charset="0"/>
                <a:cs typeface="Times New Roman" panose="02020603050405020304" pitchFamily="18" charset="0"/>
                <a:hlinkClick r:id="rId2"/>
              </a:rPr>
              <a:t>Voluntary Registry Offsets Database | Berkeley Carbon Trading Project</a:t>
            </a:r>
            <a:endParaRPr lang="pt-PT" sz="1800" dirty="0">
              <a:solidFill>
                <a:srgbClr val="212529"/>
              </a:solidFill>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spcAft>
                <a:spcPts val="800"/>
              </a:spcAft>
              <a:buSzPts val="1000"/>
              <a:buNone/>
              <a:tabLst>
                <a:tab pos="457200" algn="l"/>
              </a:tabLst>
            </a:pPr>
            <a:r>
              <a:rPr lang="pt-PT" sz="1800" u="sng" dirty="0" err="1">
                <a:solidFill>
                  <a:srgbClr val="2B61FF"/>
                </a:solidFill>
                <a:effectLst/>
                <a:latin typeface="Arial" panose="020B0604020202020204" pitchFamily="34" charset="0"/>
                <a:ea typeface="Times New Roman" panose="02020603050405020304" pitchFamily="18" charset="0"/>
                <a:cs typeface="Times New Roman" panose="02020603050405020304" pitchFamily="18" charset="0"/>
                <a:hlinkClick r:id="rId3"/>
              </a:rPr>
              <a:t>American</a:t>
            </a:r>
            <a:r>
              <a:rPr lang="pt-PT" sz="1800" u="sng" dirty="0">
                <a:solidFill>
                  <a:srgbClr val="2B61FF"/>
                </a:solidFill>
                <a:effectLst/>
                <a:latin typeface="Arial" panose="020B0604020202020204" pitchFamily="34" charset="0"/>
                <a:ea typeface="Times New Roman" panose="02020603050405020304" pitchFamily="18" charset="0"/>
                <a:cs typeface="Times New Roman" panose="02020603050405020304" pitchFamily="18" charset="0"/>
                <a:hlinkClick r:id="rId3"/>
              </a:rPr>
              <a:t> </a:t>
            </a:r>
            <a:r>
              <a:rPr lang="pt-PT" sz="1800" u="sng" dirty="0" err="1">
                <a:solidFill>
                  <a:srgbClr val="2B61FF"/>
                </a:solidFill>
                <a:effectLst/>
                <a:latin typeface="Arial" panose="020B0604020202020204" pitchFamily="34" charset="0"/>
                <a:ea typeface="Times New Roman" panose="02020603050405020304" pitchFamily="18" charset="0"/>
                <a:cs typeface="Times New Roman" panose="02020603050405020304" pitchFamily="18" charset="0"/>
                <a:hlinkClick r:id="rId3"/>
              </a:rPr>
              <a:t>Carbon</a:t>
            </a:r>
            <a:r>
              <a:rPr lang="pt-PT" sz="1800" u="sng" dirty="0">
                <a:solidFill>
                  <a:srgbClr val="2B61FF"/>
                </a:solidFill>
                <a:effectLst/>
                <a:latin typeface="Arial" panose="020B0604020202020204" pitchFamily="34" charset="0"/>
                <a:ea typeface="Times New Roman" panose="02020603050405020304" pitchFamily="18" charset="0"/>
                <a:cs typeface="Times New Roman" panose="02020603050405020304" pitchFamily="18" charset="0"/>
                <a:hlinkClick r:id="rId3"/>
              </a:rPr>
              <a:t> </a:t>
            </a:r>
            <a:r>
              <a:rPr lang="pt-PT" sz="1800" u="sng" dirty="0" err="1">
                <a:solidFill>
                  <a:srgbClr val="2B61FF"/>
                </a:solidFill>
                <a:effectLst/>
                <a:latin typeface="Arial" panose="020B0604020202020204" pitchFamily="34" charset="0"/>
                <a:ea typeface="Times New Roman" panose="02020603050405020304" pitchFamily="18" charset="0"/>
                <a:cs typeface="Times New Roman" panose="02020603050405020304" pitchFamily="18" charset="0"/>
                <a:hlinkClick r:id="rId3"/>
              </a:rPr>
              <a:t>Registry</a:t>
            </a:r>
            <a:endParaRPr lang="pt-PT" sz="1800" dirty="0">
              <a:solidFill>
                <a:srgbClr val="212529"/>
              </a:solidFill>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spcAft>
                <a:spcPts val="800"/>
              </a:spcAft>
              <a:buSzPts val="1000"/>
              <a:buNone/>
              <a:tabLst>
                <a:tab pos="457200" algn="l"/>
              </a:tabLst>
            </a:pPr>
            <a:r>
              <a:rPr lang="pt-PT" sz="1800" u="sng" dirty="0" err="1">
                <a:solidFill>
                  <a:srgbClr val="2B61FF"/>
                </a:solidFill>
                <a:effectLst/>
                <a:latin typeface="Arial" panose="020B0604020202020204" pitchFamily="34" charset="0"/>
                <a:ea typeface="Times New Roman" panose="02020603050405020304" pitchFamily="18" charset="0"/>
                <a:cs typeface="Times New Roman" panose="02020603050405020304" pitchFamily="18" charset="0"/>
                <a:hlinkClick r:id="rId4"/>
              </a:rPr>
              <a:t>Climate</a:t>
            </a:r>
            <a:r>
              <a:rPr lang="pt-PT" sz="1800" u="sng" dirty="0">
                <a:solidFill>
                  <a:srgbClr val="2B61FF"/>
                </a:solidFill>
                <a:effectLst/>
                <a:latin typeface="Arial" panose="020B0604020202020204" pitchFamily="34" charset="0"/>
                <a:ea typeface="Times New Roman" panose="02020603050405020304" pitchFamily="18" charset="0"/>
                <a:cs typeface="Times New Roman" panose="02020603050405020304" pitchFamily="18" charset="0"/>
                <a:hlinkClick r:id="rId4"/>
              </a:rPr>
              <a:t> </a:t>
            </a:r>
            <a:r>
              <a:rPr lang="pt-PT" sz="1800" u="sng" dirty="0" err="1">
                <a:solidFill>
                  <a:srgbClr val="2B61FF"/>
                </a:solidFill>
                <a:effectLst/>
                <a:latin typeface="Arial" panose="020B0604020202020204" pitchFamily="34" charset="0"/>
                <a:ea typeface="Times New Roman" panose="02020603050405020304" pitchFamily="18" charset="0"/>
                <a:cs typeface="Times New Roman" panose="02020603050405020304" pitchFamily="18" charset="0"/>
                <a:hlinkClick r:id="rId4"/>
              </a:rPr>
              <a:t>Action</a:t>
            </a:r>
            <a:r>
              <a:rPr lang="pt-PT" sz="1800" u="sng" dirty="0">
                <a:solidFill>
                  <a:srgbClr val="2B61FF"/>
                </a:solidFill>
                <a:effectLst/>
                <a:latin typeface="Arial" panose="020B0604020202020204" pitchFamily="34" charset="0"/>
                <a:ea typeface="Times New Roman" panose="02020603050405020304" pitchFamily="18" charset="0"/>
                <a:cs typeface="Times New Roman" panose="02020603050405020304" pitchFamily="18" charset="0"/>
                <a:hlinkClick r:id="rId4"/>
              </a:rPr>
              <a:t> Reserve</a:t>
            </a:r>
            <a:endParaRPr lang="pt-PT" sz="1800" dirty="0">
              <a:solidFill>
                <a:srgbClr val="212529"/>
              </a:solidFill>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spcAft>
                <a:spcPts val="800"/>
              </a:spcAft>
              <a:buSzPts val="1000"/>
              <a:buNone/>
              <a:tabLst>
                <a:tab pos="457200" algn="l"/>
              </a:tabLst>
            </a:pPr>
            <a:r>
              <a:rPr lang="pt-PT" sz="1800" u="sng" dirty="0">
                <a:solidFill>
                  <a:srgbClr val="2B61FF"/>
                </a:solidFill>
                <a:effectLst/>
                <a:latin typeface="Arial" panose="020B0604020202020204" pitchFamily="34" charset="0"/>
                <a:ea typeface="Times New Roman" panose="02020603050405020304" pitchFamily="18" charset="0"/>
                <a:cs typeface="Times New Roman" panose="02020603050405020304" pitchFamily="18" charset="0"/>
                <a:hlinkClick r:id="rId5"/>
              </a:rPr>
              <a:t>Gold Standard </a:t>
            </a:r>
            <a:r>
              <a:rPr lang="pt-PT" sz="1800" u="sng" dirty="0" err="1">
                <a:solidFill>
                  <a:srgbClr val="2B61FF"/>
                </a:solidFill>
                <a:effectLst/>
                <a:latin typeface="Arial" panose="020B0604020202020204" pitchFamily="34" charset="0"/>
                <a:ea typeface="Times New Roman" panose="02020603050405020304" pitchFamily="18" charset="0"/>
                <a:cs typeface="Times New Roman" panose="02020603050405020304" pitchFamily="18" charset="0"/>
                <a:hlinkClick r:id="rId5"/>
              </a:rPr>
              <a:t>Impact</a:t>
            </a:r>
            <a:r>
              <a:rPr lang="pt-PT" sz="1800" u="sng" dirty="0">
                <a:solidFill>
                  <a:srgbClr val="2B61FF"/>
                </a:solidFill>
                <a:effectLst/>
                <a:latin typeface="Arial" panose="020B0604020202020204" pitchFamily="34" charset="0"/>
                <a:ea typeface="Times New Roman" panose="02020603050405020304" pitchFamily="18" charset="0"/>
                <a:cs typeface="Times New Roman" panose="02020603050405020304" pitchFamily="18" charset="0"/>
                <a:hlinkClick r:id="rId5"/>
              </a:rPr>
              <a:t> </a:t>
            </a:r>
            <a:r>
              <a:rPr lang="pt-PT" sz="1800" u="sng" dirty="0" err="1">
                <a:solidFill>
                  <a:srgbClr val="2B61FF"/>
                </a:solidFill>
                <a:effectLst/>
                <a:latin typeface="Arial" panose="020B0604020202020204" pitchFamily="34" charset="0"/>
                <a:ea typeface="Times New Roman" panose="02020603050405020304" pitchFamily="18" charset="0"/>
                <a:cs typeface="Times New Roman" panose="02020603050405020304" pitchFamily="18" charset="0"/>
                <a:hlinkClick r:id="rId5"/>
              </a:rPr>
              <a:t>Registry</a:t>
            </a:r>
            <a:endParaRPr lang="pt-PT" sz="1800" dirty="0">
              <a:solidFill>
                <a:srgbClr val="212529"/>
              </a:solidFill>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spcAft>
                <a:spcPts val="800"/>
              </a:spcAft>
              <a:buSzPts val="1000"/>
              <a:buNone/>
              <a:tabLst>
                <a:tab pos="457200" algn="l"/>
              </a:tabLst>
            </a:pPr>
            <a:r>
              <a:rPr lang="pt-PT" sz="1800" u="sng" dirty="0" err="1">
                <a:solidFill>
                  <a:srgbClr val="2B61FF"/>
                </a:solidFill>
                <a:effectLst/>
                <a:latin typeface="Arial" panose="020B0604020202020204" pitchFamily="34" charset="0"/>
                <a:ea typeface="Times New Roman" panose="02020603050405020304" pitchFamily="18" charset="0"/>
                <a:cs typeface="Times New Roman" panose="02020603050405020304" pitchFamily="18" charset="0"/>
                <a:hlinkClick r:id="rId6"/>
              </a:rPr>
              <a:t>Verified</a:t>
            </a:r>
            <a:r>
              <a:rPr lang="pt-PT" sz="1800" u="sng" dirty="0">
                <a:solidFill>
                  <a:srgbClr val="2B61FF"/>
                </a:solidFill>
                <a:effectLst/>
                <a:latin typeface="Arial" panose="020B0604020202020204" pitchFamily="34" charset="0"/>
                <a:ea typeface="Times New Roman" panose="02020603050405020304" pitchFamily="18" charset="0"/>
                <a:cs typeface="Times New Roman" panose="02020603050405020304" pitchFamily="18" charset="0"/>
                <a:hlinkClick r:id="rId6"/>
              </a:rPr>
              <a:t> </a:t>
            </a:r>
            <a:r>
              <a:rPr lang="pt-PT" sz="1800" u="sng" dirty="0" err="1">
                <a:solidFill>
                  <a:srgbClr val="2B61FF"/>
                </a:solidFill>
                <a:effectLst/>
                <a:latin typeface="Arial" panose="020B0604020202020204" pitchFamily="34" charset="0"/>
                <a:ea typeface="Times New Roman" panose="02020603050405020304" pitchFamily="18" charset="0"/>
                <a:cs typeface="Times New Roman" panose="02020603050405020304" pitchFamily="18" charset="0"/>
                <a:hlinkClick r:id="rId6"/>
              </a:rPr>
              <a:t>Carbon</a:t>
            </a:r>
            <a:r>
              <a:rPr lang="pt-PT" sz="1800" u="sng" dirty="0">
                <a:solidFill>
                  <a:srgbClr val="2B61FF"/>
                </a:solidFill>
                <a:effectLst/>
                <a:latin typeface="Arial" panose="020B0604020202020204" pitchFamily="34" charset="0"/>
                <a:ea typeface="Times New Roman" panose="02020603050405020304" pitchFamily="18" charset="0"/>
                <a:cs typeface="Times New Roman" panose="02020603050405020304" pitchFamily="18" charset="0"/>
                <a:hlinkClick r:id="rId6"/>
              </a:rPr>
              <a:t> Standard (</a:t>
            </a:r>
            <a:r>
              <a:rPr lang="pt-PT" sz="1800" u="sng" dirty="0" err="1">
                <a:solidFill>
                  <a:srgbClr val="2B61FF"/>
                </a:solidFill>
                <a:effectLst/>
                <a:latin typeface="Arial" panose="020B0604020202020204" pitchFamily="34" charset="0"/>
                <a:ea typeface="Times New Roman" panose="02020603050405020304" pitchFamily="18" charset="0"/>
                <a:cs typeface="Times New Roman" panose="02020603050405020304" pitchFamily="18" charset="0"/>
                <a:hlinkClick r:id="rId6"/>
              </a:rPr>
              <a:t>Verra</a:t>
            </a:r>
            <a:r>
              <a:rPr lang="pt-PT" sz="1800" u="sng" dirty="0">
                <a:solidFill>
                  <a:srgbClr val="2B61FF"/>
                </a:solidFill>
                <a:effectLst/>
                <a:latin typeface="Arial" panose="020B0604020202020204" pitchFamily="34" charset="0"/>
                <a:ea typeface="Times New Roman" panose="02020603050405020304" pitchFamily="18" charset="0"/>
                <a:cs typeface="Times New Roman" panose="02020603050405020304" pitchFamily="18" charset="0"/>
                <a:hlinkClick r:id="rId6"/>
              </a:rPr>
              <a:t>)</a:t>
            </a:r>
            <a:endParaRPr lang="pt-PT" sz="1800" dirty="0">
              <a:solidFill>
                <a:srgbClr val="212529"/>
              </a:solidFill>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spcAft>
                <a:spcPts val="800"/>
              </a:spcAft>
              <a:buSzPts val="1000"/>
              <a:buNone/>
              <a:tabLst>
                <a:tab pos="457200" algn="l"/>
              </a:tabLst>
            </a:pPr>
            <a:r>
              <a:rPr lang="en-US" sz="1800" u="sng" dirty="0">
                <a:solidFill>
                  <a:srgbClr val="2B61FF"/>
                </a:solidFill>
                <a:effectLst/>
                <a:latin typeface="Arial" panose="020B0604020202020204" pitchFamily="34" charset="0"/>
                <a:ea typeface="Times New Roman" panose="02020603050405020304" pitchFamily="18" charset="0"/>
                <a:cs typeface="Times New Roman" panose="02020603050405020304" pitchFamily="18" charset="0"/>
                <a:hlinkClick r:id="rId7"/>
              </a:rPr>
              <a:t>Climate, Community, &amp; Biodiversity Standards (CCBS)</a:t>
            </a:r>
            <a:endParaRPr lang="pt-PT" sz="1800" dirty="0">
              <a:solidFill>
                <a:srgbClr val="212529"/>
              </a:solidFill>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spcAft>
                <a:spcPts val="800"/>
              </a:spcAft>
              <a:buSzPts val="1000"/>
              <a:buNone/>
              <a:tabLst>
                <a:tab pos="457200" algn="l"/>
              </a:tabLst>
            </a:pPr>
            <a:r>
              <a:rPr lang="pt-PT" sz="1800" u="sng" dirty="0" err="1">
                <a:solidFill>
                  <a:srgbClr val="2B61FF"/>
                </a:solidFill>
                <a:effectLst/>
                <a:latin typeface="Arial" panose="020B0604020202020204" pitchFamily="34" charset="0"/>
                <a:ea typeface="Times New Roman" panose="02020603050405020304" pitchFamily="18" charset="0"/>
                <a:cs typeface="Times New Roman" panose="02020603050405020304" pitchFamily="18" charset="0"/>
                <a:hlinkClick r:id="rId8"/>
              </a:rPr>
              <a:t>Plan</a:t>
            </a:r>
            <a:r>
              <a:rPr lang="pt-PT" sz="1800" u="sng" dirty="0">
                <a:solidFill>
                  <a:srgbClr val="2B61FF"/>
                </a:solidFill>
                <a:effectLst/>
                <a:latin typeface="Arial" panose="020B0604020202020204" pitchFamily="34" charset="0"/>
                <a:ea typeface="Times New Roman" panose="02020603050405020304" pitchFamily="18" charset="0"/>
                <a:cs typeface="Times New Roman" panose="02020603050405020304" pitchFamily="18" charset="0"/>
                <a:hlinkClick r:id="rId8"/>
              </a:rPr>
              <a:t> Vivo</a:t>
            </a:r>
            <a:endParaRPr lang="pt-PT" sz="1800" dirty="0">
              <a:solidFill>
                <a:srgbClr val="212529"/>
              </a:solidFill>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spcAft>
                <a:spcPts val="800"/>
              </a:spcAft>
              <a:buSzPts val="1000"/>
              <a:buNone/>
              <a:tabLst>
                <a:tab pos="457200" algn="l"/>
              </a:tabLst>
            </a:pPr>
            <a:r>
              <a:rPr lang="pt-PT" sz="1800" u="sng" dirty="0">
                <a:solidFill>
                  <a:srgbClr val="2B61FF"/>
                </a:solidFill>
                <a:effectLst/>
                <a:latin typeface="Arial" panose="020B0604020202020204" pitchFamily="34" charset="0"/>
                <a:ea typeface="Times New Roman" panose="02020603050405020304" pitchFamily="18" charset="0"/>
                <a:cs typeface="Times New Roman" panose="02020603050405020304" pitchFamily="18" charset="0"/>
                <a:hlinkClick r:id="rId9"/>
              </a:rPr>
              <a:t>Social </a:t>
            </a:r>
            <a:r>
              <a:rPr lang="pt-PT" sz="1800" u="sng" dirty="0" err="1">
                <a:solidFill>
                  <a:srgbClr val="2B61FF"/>
                </a:solidFill>
                <a:effectLst/>
                <a:latin typeface="Arial" panose="020B0604020202020204" pitchFamily="34" charset="0"/>
                <a:ea typeface="Times New Roman" panose="02020603050405020304" pitchFamily="18" charset="0"/>
                <a:cs typeface="Times New Roman" panose="02020603050405020304" pitchFamily="18" charset="0"/>
                <a:hlinkClick r:id="rId9"/>
              </a:rPr>
              <a:t>Carbon</a:t>
            </a:r>
            <a:endParaRPr lang="pt-PT" sz="1800" dirty="0">
              <a:solidFill>
                <a:srgbClr val="212529"/>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pt-PT" dirty="0"/>
          </a:p>
        </p:txBody>
      </p:sp>
    </p:spTree>
    <p:extLst>
      <p:ext uri="{BB962C8B-B14F-4D97-AF65-F5344CB8AC3E}">
        <p14:creationId xmlns:p14="http://schemas.microsoft.com/office/powerpoint/2010/main" val="34031391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8BEC5FC-FA75-5871-89DC-D4CFA0D885DF}"/>
              </a:ext>
            </a:extLst>
          </p:cNvPr>
          <p:cNvSpPr>
            <a:spLocks noGrp="1"/>
          </p:cNvSpPr>
          <p:nvPr>
            <p:ph type="title"/>
          </p:nvPr>
        </p:nvSpPr>
        <p:spPr/>
        <p:txBody>
          <a:bodyPr>
            <a:normAutofit/>
          </a:bodyPr>
          <a:lstStyle/>
          <a:p>
            <a:r>
              <a:rPr lang="pt-PT" sz="3200" b="1" dirty="0" err="1">
                <a:latin typeface="Calibri" panose="020F0502020204030204" pitchFamily="34" charset="0"/>
                <a:ea typeface="Calibri" panose="020F0502020204030204" pitchFamily="34" charset="0"/>
                <a:cs typeface="Calibri" panose="020F0502020204030204" pitchFamily="34" charset="0"/>
              </a:rPr>
              <a:t>Enablers</a:t>
            </a:r>
            <a:r>
              <a:rPr lang="pt-PT" sz="3200" b="1" dirty="0">
                <a:latin typeface="Calibri" panose="020F0502020204030204" pitchFamily="34" charset="0"/>
                <a:ea typeface="Calibri" panose="020F0502020204030204" pitchFamily="34" charset="0"/>
                <a:cs typeface="Calibri" panose="020F0502020204030204" pitchFamily="34" charset="0"/>
              </a:rPr>
              <a:t>: </a:t>
            </a:r>
            <a:r>
              <a:rPr lang="pt-PT" sz="3200" b="1" dirty="0" err="1">
                <a:latin typeface="Calibri" panose="020F0502020204030204" pitchFamily="34" charset="0"/>
                <a:ea typeface="Calibri" panose="020F0502020204030204" pitchFamily="34" charset="0"/>
                <a:cs typeface="Calibri" panose="020F0502020204030204" pitchFamily="34" charset="0"/>
              </a:rPr>
              <a:t>Buyers</a:t>
            </a:r>
            <a:endParaRPr lang="pt-PT" sz="3200" b="1" dirty="0">
              <a:latin typeface="Calibri" panose="020F0502020204030204" pitchFamily="34" charset="0"/>
              <a:ea typeface="Calibri" panose="020F0502020204030204" pitchFamily="34" charset="0"/>
              <a:cs typeface="Calibri" panose="020F0502020204030204" pitchFamily="34" charset="0"/>
            </a:endParaRPr>
          </a:p>
        </p:txBody>
      </p:sp>
      <p:sp>
        <p:nvSpPr>
          <p:cNvPr id="3" name="Marcador de Posição de Conteúdo 2">
            <a:extLst>
              <a:ext uri="{FF2B5EF4-FFF2-40B4-BE49-F238E27FC236}">
                <a16:creationId xmlns:a16="http://schemas.microsoft.com/office/drawing/2014/main" id="{528D63B6-45B9-0228-7692-B289E58B7C87}"/>
              </a:ext>
            </a:extLst>
          </p:cNvPr>
          <p:cNvSpPr>
            <a:spLocks noGrp="1"/>
          </p:cNvSpPr>
          <p:nvPr>
            <p:ph idx="1"/>
          </p:nvPr>
        </p:nvSpPr>
        <p:spPr/>
        <p:txBody>
          <a:bodyPr/>
          <a:lstStyle/>
          <a:p>
            <a:pPr marL="0" indent="0">
              <a:buNone/>
            </a:pPr>
            <a:endParaRPr lang="pt-PT" dirty="0"/>
          </a:p>
          <a:p>
            <a:pPr marL="0" indent="0">
              <a:buNone/>
            </a:pPr>
            <a:endParaRPr lang="pt-PT" dirty="0"/>
          </a:p>
          <a:p>
            <a:pPr marL="0" indent="0">
              <a:buNone/>
            </a:pPr>
            <a:r>
              <a:rPr lang="pt-PT" dirty="0" err="1"/>
              <a:t>Voluntary</a:t>
            </a:r>
            <a:r>
              <a:rPr lang="pt-PT" dirty="0"/>
              <a:t> </a:t>
            </a:r>
            <a:r>
              <a:rPr lang="pt-PT" dirty="0" err="1"/>
              <a:t>and</a:t>
            </a:r>
            <a:r>
              <a:rPr lang="pt-PT" dirty="0"/>
              <a:t> </a:t>
            </a:r>
            <a:r>
              <a:rPr lang="pt-PT" dirty="0" err="1"/>
              <a:t>regulated</a:t>
            </a:r>
            <a:r>
              <a:rPr lang="pt-PT" dirty="0"/>
              <a:t> </a:t>
            </a:r>
            <a:r>
              <a:rPr lang="pt-PT" dirty="0" err="1"/>
              <a:t>markets</a:t>
            </a:r>
            <a:endParaRPr lang="pt-PT" dirty="0"/>
          </a:p>
          <a:p>
            <a:pPr marL="0" indent="0">
              <a:buNone/>
            </a:pPr>
            <a:endParaRPr lang="pt-PT" dirty="0"/>
          </a:p>
          <a:p>
            <a:pPr marL="0" indent="0">
              <a:buNone/>
            </a:pPr>
            <a:r>
              <a:rPr lang="pt-PT" dirty="0"/>
              <a:t>Financial institutions: JP Morgan, </a:t>
            </a:r>
            <a:r>
              <a:rPr lang="pt-PT" dirty="0" err="1"/>
              <a:t>Chase</a:t>
            </a:r>
            <a:r>
              <a:rPr lang="pt-PT" dirty="0"/>
              <a:t> Manhattan </a:t>
            </a:r>
            <a:r>
              <a:rPr lang="pt-PT" dirty="0" err="1"/>
              <a:t>Bank</a:t>
            </a:r>
            <a:r>
              <a:rPr lang="pt-PT" dirty="0"/>
              <a:t>, </a:t>
            </a:r>
            <a:r>
              <a:rPr lang="pt-PT" dirty="0" err="1"/>
              <a:t>Deutsche</a:t>
            </a:r>
            <a:r>
              <a:rPr lang="pt-PT" dirty="0"/>
              <a:t> </a:t>
            </a:r>
            <a:r>
              <a:rPr lang="pt-PT" dirty="0" err="1"/>
              <a:t>Bank</a:t>
            </a:r>
            <a:r>
              <a:rPr lang="pt-PT" dirty="0"/>
              <a:t>, </a:t>
            </a:r>
            <a:r>
              <a:rPr lang="pt-PT" dirty="0" err="1"/>
              <a:t>Bank</a:t>
            </a:r>
            <a:r>
              <a:rPr lang="pt-PT" dirty="0"/>
              <a:t> </a:t>
            </a:r>
            <a:r>
              <a:rPr lang="pt-PT" dirty="0" err="1"/>
              <a:t>of</a:t>
            </a:r>
            <a:r>
              <a:rPr lang="pt-PT" dirty="0"/>
              <a:t> China</a:t>
            </a:r>
          </a:p>
        </p:txBody>
      </p:sp>
    </p:spTree>
    <p:extLst>
      <p:ext uri="{BB962C8B-B14F-4D97-AF65-F5344CB8AC3E}">
        <p14:creationId xmlns:p14="http://schemas.microsoft.com/office/powerpoint/2010/main" val="21148582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70ECC-C2F9-66B8-D2D6-BE63763FBCDD}"/>
              </a:ext>
            </a:extLst>
          </p:cNvPr>
          <p:cNvSpPr>
            <a:spLocks noGrp="1"/>
          </p:cNvSpPr>
          <p:nvPr>
            <p:ph type="title"/>
          </p:nvPr>
        </p:nvSpPr>
        <p:spPr/>
        <p:txBody>
          <a:bodyPr>
            <a:normAutofit/>
          </a:bodyPr>
          <a:lstStyle/>
          <a:p>
            <a:r>
              <a:rPr lang="en-US" sz="3200" b="1" dirty="0">
                <a:latin typeface="Calibri" panose="020F0502020204030204" pitchFamily="34" charset="0"/>
                <a:ea typeface="Calibri" panose="020F0502020204030204" pitchFamily="34" charset="0"/>
                <a:cs typeface="Calibri" panose="020F0502020204030204" pitchFamily="34" charset="0"/>
              </a:rPr>
              <a:t>Explora Platform: Derivative Markets</a:t>
            </a:r>
          </a:p>
        </p:txBody>
      </p:sp>
      <p:sp>
        <p:nvSpPr>
          <p:cNvPr id="3" name="Content Placeholder 2">
            <a:extLst>
              <a:ext uri="{FF2B5EF4-FFF2-40B4-BE49-F238E27FC236}">
                <a16:creationId xmlns:a16="http://schemas.microsoft.com/office/drawing/2014/main" id="{3BF2D900-F946-5BAC-F83A-9206B17A94F6}"/>
              </a:ext>
            </a:extLst>
          </p:cNvPr>
          <p:cNvSpPr>
            <a:spLocks noGrp="1"/>
          </p:cNvSpPr>
          <p:nvPr>
            <p:ph idx="1"/>
          </p:nvPr>
        </p:nvSpPr>
        <p:spPr/>
        <p:txBody>
          <a:bodyPr/>
          <a:lstStyle/>
          <a:p>
            <a:pPr marL="0" indent="0">
              <a:buNone/>
            </a:pPr>
            <a:r>
              <a:rPr lang="en-US" dirty="0"/>
              <a:t>Explora platform will enable the structured development of secondary assets of selected landscapes and locations for derivative markets including:</a:t>
            </a:r>
          </a:p>
          <a:p>
            <a:pPr marL="0" indent="0">
              <a:buNone/>
            </a:pPr>
            <a:endParaRPr lang="en-US" dirty="0"/>
          </a:p>
          <a:p>
            <a:pPr>
              <a:buFontTx/>
              <a:buChar char="-"/>
            </a:pPr>
            <a:r>
              <a:rPr lang="en-US" dirty="0"/>
              <a:t>High quality photos, videos and 360</a:t>
            </a:r>
            <a:r>
              <a:rPr lang="en-US" baseline="30000" dirty="0"/>
              <a:t>o</a:t>
            </a:r>
            <a:r>
              <a:rPr lang="en-US" dirty="0"/>
              <a:t> images that may used off site and in site using  Augmented Reality</a:t>
            </a:r>
          </a:p>
          <a:p>
            <a:pPr>
              <a:buFontTx/>
              <a:buChar char="-"/>
            </a:pPr>
            <a:r>
              <a:rPr lang="en-US" dirty="0"/>
              <a:t>High quality 3D models draped with high quality/high resolution images that may be explored in Virtual Reality</a:t>
            </a:r>
          </a:p>
          <a:p>
            <a:pPr>
              <a:buFontTx/>
              <a:buChar char="-"/>
            </a:pPr>
            <a:r>
              <a:rPr lang="en-US" dirty="0"/>
              <a:t>Natural sounds in selected locations</a:t>
            </a:r>
          </a:p>
        </p:txBody>
      </p:sp>
    </p:spTree>
    <p:extLst>
      <p:ext uri="{BB962C8B-B14F-4D97-AF65-F5344CB8AC3E}">
        <p14:creationId xmlns:p14="http://schemas.microsoft.com/office/powerpoint/2010/main" val="13737251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FECC4-7967-AA20-05B7-8CC552CC0DF1}"/>
              </a:ext>
            </a:extLst>
          </p:cNvPr>
          <p:cNvSpPr>
            <a:spLocks noGrp="1"/>
          </p:cNvSpPr>
          <p:nvPr>
            <p:ph type="title"/>
          </p:nvPr>
        </p:nvSpPr>
        <p:spPr/>
        <p:txBody>
          <a:bodyPr>
            <a:normAutofit/>
          </a:bodyPr>
          <a:lstStyle/>
          <a:p>
            <a:r>
              <a:rPr lang="en-US" sz="3200" b="1" dirty="0">
                <a:latin typeface="Calibri" panose="020F0502020204030204" pitchFamily="34" charset="0"/>
                <a:ea typeface="Calibri" panose="020F0502020204030204" pitchFamily="34" charset="0"/>
                <a:cs typeface="Calibri" panose="020F0502020204030204" pitchFamily="34" charset="0"/>
              </a:rPr>
              <a:t>Data Infrastructure for Derivative Markets</a:t>
            </a:r>
          </a:p>
        </p:txBody>
      </p:sp>
      <p:sp>
        <p:nvSpPr>
          <p:cNvPr id="3" name="Content Placeholder 2">
            <a:extLst>
              <a:ext uri="{FF2B5EF4-FFF2-40B4-BE49-F238E27FC236}">
                <a16:creationId xmlns:a16="http://schemas.microsoft.com/office/drawing/2014/main" id="{7D9356BE-B6E9-9520-5676-F978C66A366D}"/>
              </a:ext>
            </a:extLst>
          </p:cNvPr>
          <p:cNvSpPr>
            <a:spLocks noGrp="1"/>
          </p:cNvSpPr>
          <p:nvPr>
            <p:ph idx="1"/>
          </p:nvPr>
        </p:nvSpPr>
        <p:spPr/>
        <p:txBody>
          <a:bodyPr/>
          <a:lstStyle/>
          <a:p>
            <a:pPr marL="0" indent="0">
              <a:buNone/>
            </a:pPr>
            <a:endParaRPr lang="en-US" dirty="0"/>
          </a:p>
          <a:p>
            <a:pPr marL="0" indent="0">
              <a:buNone/>
            </a:pPr>
            <a:r>
              <a:rPr lang="en-US" dirty="0"/>
              <a:t>A spatial and time referenced Data Infrastructure for these assets will be developed</a:t>
            </a:r>
          </a:p>
          <a:p>
            <a:pPr marL="0" indent="0">
              <a:buNone/>
            </a:pPr>
            <a:endParaRPr lang="en-US" dirty="0"/>
          </a:p>
          <a:p>
            <a:pPr marL="0" indent="0">
              <a:buNone/>
            </a:pPr>
            <a:r>
              <a:rPr lang="en-US" dirty="0"/>
              <a:t>The Data Infrastructure will include analytical tools for ecosystem management purposes</a:t>
            </a:r>
          </a:p>
          <a:p>
            <a:pPr marL="0" indent="0">
              <a:buNone/>
            </a:pPr>
            <a:endParaRPr lang="en-US" dirty="0"/>
          </a:p>
          <a:p>
            <a:pPr marL="0" indent="0">
              <a:buNone/>
            </a:pPr>
            <a:r>
              <a:rPr lang="en-US" dirty="0"/>
              <a:t>It will also be connected to AI generative tools including text-image, text- video, text-3D and NERF creation</a:t>
            </a:r>
          </a:p>
          <a:p>
            <a:pPr marL="0" indent="0">
              <a:buNone/>
            </a:pPr>
            <a:endParaRPr lang="en-US" dirty="0"/>
          </a:p>
        </p:txBody>
      </p:sp>
    </p:spTree>
    <p:extLst>
      <p:ext uri="{BB962C8B-B14F-4D97-AF65-F5344CB8AC3E}">
        <p14:creationId xmlns:p14="http://schemas.microsoft.com/office/powerpoint/2010/main" val="30960577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5FB4C-8FBD-C4DA-5B5A-BD6C8C10A6D7}"/>
              </a:ext>
            </a:extLst>
          </p:cNvPr>
          <p:cNvSpPr>
            <a:spLocks noGrp="1"/>
          </p:cNvSpPr>
          <p:nvPr>
            <p:ph type="title"/>
          </p:nvPr>
        </p:nvSpPr>
        <p:spPr/>
        <p:txBody>
          <a:bodyPr>
            <a:normAutofit/>
          </a:bodyPr>
          <a:lstStyle/>
          <a:p>
            <a:r>
              <a:rPr lang="en-US" sz="3200" b="1" dirty="0">
                <a:latin typeface="Calibri" panose="020F0502020204030204" pitchFamily="34" charset="0"/>
                <a:ea typeface="Calibri" panose="020F0502020204030204" pitchFamily="34" charset="0"/>
                <a:cs typeface="Calibri" panose="020F0502020204030204" pitchFamily="34" charset="0"/>
              </a:rPr>
              <a:t>Data Infrastructure for Derivative Markets</a:t>
            </a:r>
          </a:p>
        </p:txBody>
      </p:sp>
      <p:sp>
        <p:nvSpPr>
          <p:cNvPr id="3" name="Content Placeholder 2">
            <a:extLst>
              <a:ext uri="{FF2B5EF4-FFF2-40B4-BE49-F238E27FC236}">
                <a16:creationId xmlns:a16="http://schemas.microsoft.com/office/drawing/2014/main" id="{A0A49A9F-704F-08C9-45C9-04B9CFDE97DE}"/>
              </a:ext>
            </a:extLst>
          </p:cNvPr>
          <p:cNvSpPr>
            <a:spLocks noGrp="1"/>
          </p:cNvSpPr>
          <p:nvPr>
            <p:ph idx="1"/>
          </p:nvPr>
        </p:nvSpPr>
        <p:spPr>
          <a:xfrm>
            <a:off x="914397" y="1545119"/>
            <a:ext cx="5181603" cy="4351336"/>
          </a:xfrm>
        </p:spPr>
        <p:txBody>
          <a:bodyPr>
            <a:normAutofit fontScale="92500" lnSpcReduction="20000"/>
          </a:bodyPr>
          <a:lstStyle/>
          <a:p>
            <a:pPr marL="0" indent="0">
              <a:buNone/>
            </a:pPr>
            <a:r>
              <a:rPr lang="en-US" dirty="0"/>
              <a:t>Selected data assets may be minted to NFTs associated to smart contracts and may be sold in international exchanges</a:t>
            </a:r>
          </a:p>
          <a:p>
            <a:pPr marL="0" indent="0">
              <a:buNone/>
            </a:pPr>
            <a:endParaRPr lang="en-US" dirty="0"/>
          </a:p>
          <a:p>
            <a:pPr marL="0" indent="0">
              <a:buNone/>
            </a:pPr>
            <a:r>
              <a:rPr lang="en-US" dirty="0"/>
              <a:t>Use cases for ICNF’s NFTs may include:</a:t>
            </a:r>
          </a:p>
          <a:p>
            <a:pPr marL="457200" lvl="1" indent="0">
              <a:buNone/>
            </a:pPr>
            <a:endParaRPr lang="en-US" dirty="0"/>
          </a:p>
          <a:p>
            <a:pPr marL="457200" lvl="1" indent="0">
              <a:buNone/>
            </a:pPr>
            <a:r>
              <a:rPr lang="en-US" dirty="0"/>
              <a:t>Memorable tickets for (celebrating) visits to selected locations</a:t>
            </a:r>
          </a:p>
          <a:p>
            <a:pPr marL="457200" lvl="1" indent="0">
              <a:buNone/>
            </a:pPr>
            <a:r>
              <a:rPr lang="en-US" dirty="0"/>
              <a:t>Movie and gaming assets</a:t>
            </a:r>
          </a:p>
          <a:p>
            <a:pPr marL="457200" lvl="1" indent="0">
              <a:buNone/>
            </a:pPr>
            <a:r>
              <a:rPr lang="en-US" dirty="0"/>
              <a:t>Content rights</a:t>
            </a:r>
          </a:p>
          <a:p>
            <a:pPr marL="457200" lvl="1" indent="0">
              <a:buNone/>
            </a:pPr>
            <a:r>
              <a:rPr lang="en-US" dirty="0"/>
              <a:t>Tokenize real estate (that can be fractionalized and </a:t>
            </a:r>
            <a:r>
              <a:rPr lang="en-US" dirty="0" err="1"/>
              <a:t>collaterized</a:t>
            </a:r>
            <a:r>
              <a:rPr lang="en-US" dirty="0"/>
              <a:t>)</a:t>
            </a:r>
          </a:p>
          <a:p>
            <a:pPr marL="457200" lvl="1" indent="0">
              <a:buNone/>
            </a:pPr>
            <a:endParaRPr lang="en-US" dirty="0"/>
          </a:p>
        </p:txBody>
      </p:sp>
      <p:pic>
        <p:nvPicPr>
          <p:cNvPr id="6" name="Content Placeholder 5">
            <a:extLst>
              <a:ext uri="{FF2B5EF4-FFF2-40B4-BE49-F238E27FC236}">
                <a16:creationId xmlns:a16="http://schemas.microsoft.com/office/drawing/2014/main" id="{7B0ED03C-566D-E1C0-A39D-136F16D3FB12}"/>
              </a:ext>
            </a:extLst>
          </p:cNvPr>
          <p:cNvPicPr>
            <a:picLocks noGrp="1" noChangeAspect="1"/>
          </p:cNvPicPr>
          <p:nvPr>
            <p:ph idx="2"/>
          </p:nvPr>
        </p:nvPicPr>
        <p:blipFill>
          <a:blip r:embed="rId2"/>
          <a:stretch>
            <a:fillRect/>
          </a:stretch>
        </p:blipFill>
        <p:spPr>
          <a:xfrm>
            <a:off x="6533536" y="1978401"/>
            <a:ext cx="2598319" cy="1525293"/>
          </a:xfrm>
          <a:prstGeom prst="rect">
            <a:avLst/>
          </a:prstGeom>
        </p:spPr>
      </p:pic>
      <p:sp>
        <p:nvSpPr>
          <p:cNvPr id="4" name="TextBox 3">
            <a:extLst>
              <a:ext uri="{FF2B5EF4-FFF2-40B4-BE49-F238E27FC236}">
                <a16:creationId xmlns:a16="http://schemas.microsoft.com/office/drawing/2014/main" id="{F7E9B674-46F1-20A7-8802-4F5AEDCD8F6D}"/>
              </a:ext>
            </a:extLst>
          </p:cNvPr>
          <p:cNvSpPr txBox="1"/>
          <p:nvPr/>
        </p:nvSpPr>
        <p:spPr>
          <a:xfrm>
            <a:off x="914397" y="5986409"/>
            <a:ext cx="9193161" cy="923330"/>
          </a:xfrm>
          <a:prstGeom prst="rect">
            <a:avLst/>
          </a:prstGeom>
          <a:noFill/>
        </p:spPr>
        <p:txBody>
          <a:bodyPr wrap="square" rtlCol="0">
            <a:spAutoFit/>
          </a:bodyPr>
          <a:lstStyle/>
          <a:p>
            <a:r>
              <a:rPr lang="en-US" dirty="0"/>
              <a:t>The Future of NFTS, by </a:t>
            </a:r>
            <a:r>
              <a:rPr lang="en-US" dirty="0" err="1"/>
              <a:t>shivsak</a:t>
            </a:r>
            <a:r>
              <a:rPr lang="en-US" dirty="0"/>
              <a:t> </a:t>
            </a:r>
          </a:p>
          <a:p>
            <a:r>
              <a:rPr lang="en-US" dirty="0">
                <a:solidFill>
                  <a:srgbClr val="0563C1"/>
                </a:solidFill>
                <a:hlinkClick r:id="rId3"/>
              </a:rPr>
              <a:t>https://entrepreneurshandbook.co/the-future-of-nfts-a-</a:t>
            </a:r>
            <a:endParaRPr lang="en-US" dirty="0">
              <a:solidFill>
                <a:srgbClr val="0563C1"/>
              </a:solidFill>
            </a:endParaRPr>
          </a:p>
          <a:p>
            <a:r>
              <a:rPr lang="en-US" dirty="0">
                <a:solidFill>
                  <a:srgbClr val="0563C1"/>
                </a:solidFill>
              </a:rPr>
              <a:t>visual-exploration-into-the-real-use-cases-948993f4c13a</a:t>
            </a:r>
            <a:r>
              <a:rPr lang="en-US" dirty="0"/>
              <a:t> </a:t>
            </a:r>
          </a:p>
        </p:txBody>
      </p:sp>
      <p:pic>
        <p:nvPicPr>
          <p:cNvPr id="7" name="Picture 6">
            <a:extLst>
              <a:ext uri="{FF2B5EF4-FFF2-40B4-BE49-F238E27FC236}">
                <a16:creationId xmlns:a16="http://schemas.microsoft.com/office/drawing/2014/main" id="{2A5B5552-29C2-7A7C-7266-0EBB72282504}"/>
              </a:ext>
            </a:extLst>
          </p:cNvPr>
          <p:cNvPicPr>
            <a:picLocks noChangeAspect="1"/>
          </p:cNvPicPr>
          <p:nvPr/>
        </p:nvPicPr>
        <p:blipFill>
          <a:blip r:embed="rId4"/>
          <a:stretch>
            <a:fillRect/>
          </a:stretch>
        </p:blipFill>
        <p:spPr>
          <a:xfrm>
            <a:off x="6601205" y="3791407"/>
            <a:ext cx="2713026" cy="1970296"/>
          </a:xfrm>
          <a:prstGeom prst="rect">
            <a:avLst/>
          </a:prstGeom>
        </p:spPr>
      </p:pic>
      <p:pic>
        <p:nvPicPr>
          <p:cNvPr id="8" name="Picture 7">
            <a:extLst>
              <a:ext uri="{FF2B5EF4-FFF2-40B4-BE49-F238E27FC236}">
                <a16:creationId xmlns:a16="http://schemas.microsoft.com/office/drawing/2014/main" id="{0543F2F0-62B3-8A4B-7062-AB4C70AE4519}"/>
              </a:ext>
            </a:extLst>
          </p:cNvPr>
          <p:cNvPicPr>
            <a:picLocks noChangeAspect="1"/>
          </p:cNvPicPr>
          <p:nvPr/>
        </p:nvPicPr>
        <p:blipFill>
          <a:blip r:embed="rId5"/>
          <a:stretch>
            <a:fillRect/>
          </a:stretch>
        </p:blipFill>
        <p:spPr>
          <a:xfrm>
            <a:off x="9141414" y="1978401"/>
            <a:ext cx="3050586" cy="1525293"/>
          </a:xfrm>
          <a:prstGeom prst="rect">
            <a:avLst/>
          </a:prstGeom>
        </p:spPr>
      </p:pic>
      <p:pic>
        <p:nvPicPr>
          <p:cNvPr id="9" name="Picture 8">
            <a:extLst>
              <a:ext uri="{FF2B5EF4-FFF2-40B4-BE49-F238E27FC236}">
                <a16:creationId xmlns:a16="http://schemas.microsoft.com/office/drawing/2014/main" id="{072C9CCB-7D7A-8DFB-867A-268B1BCB7C49}"/>
              </a:ext>
            </a:extLst>
          </p:cNvPr>
          <p:cNvPicPr>
            <a:picLocks noChangeAspect="1"/>
          </p:cNvPicPr>
          <p:nvPr/>
        </p:nvPicPr>
        <p:blipFill>
          <a:blip r:embed="rId6"/>
          <a:stretch>
            <a:fillRect/>
          </a:stretch>
        </p:blipFill>
        <p:spPr>
          <a:xfrm>
            <a:off x="9210513" y="3791407"/>
            <a:ext cx="2960827" cy="1970296"/>
          </a:xfrm>
          <a:prstGeom prst="rect">
            <a:avLst/>
          </a:prstGeom>
        </p:spPr>
      </p:pic>
    </p:spTree>
    <p:extLst>
      <p:ext uri="{BB962C8B-B14F-4D97-AF65-F5344CB8AC3E}">
        <p14:creationId xmlns:p14="http://schemas.microsoft.com/office/powerpoint/2010/main" val="26932524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m 6">
            <a:extLst>
              <a:ext uri="{FF2B5EF4-FFF2-40B4-BE49-F238E27FC236}">
                <a16:creationId xmlns:a16="http://schemas.microsoft.com/office/drawing/2014/main" id="{4F7C12E4-499C-D069-38A3-06061BB05A7C}"/>
              </a:ext>
            </a:extLst>
          </p:cNvPr>
          <p:cNvPicPr>
            <a:picLocks noChangeAspect="1"/>
          </p:cNvPicPr>
          <p:nvPr/>
        </p:nvPicPr>
        <p:blipFill>
          <a:blip r:embed="rId2"/>
          <a:stretch>
            <a:fillRect/>
          </a:stretch>
        </p:blipFill>
        <p:spPr>
          <a:xfrm>
            <a:off x="88338" y="1020097"/>
            <a:ext cx="11741180" cy="5115232"/>
          </a:xfrm>
          <a:prstGeom prst="rect">
            <a:avLst/>
          </a:prstGeom>
        </p:spPr>
      </p:pic>
      <p:sp>
        <p:nvSpPr>
          <p:cNvPr id="10" name="CaixaDeTexto 9">
            <a:extLst>
              <a:ext uri="{FF2B5EF4-FFF2-40B4-BE49-F238E27FC236}">
                <a16:creationId xmlns:a16="http://schemas.microsoft.com/office/drawing/2014/main" id="{ECE44919-4A2E-E4DE-4E7A-57CBC4FABB99}"/>
              </a:ext>
            </a:extLst>
          </p:cNvPr>
          <p:cNvSpPr txBox="1"/>
          <p:nvPr/>
        </p:nvSpPr>
        <p:spPr>
          <a:xfrm>
            <a:off x="88338" y="304800"/>
            <a:ext cx="5024284" cy="540774"/>
          </a:xfrm>
          <a:prstGeom prst="rect">
            <a:avLst/>
          </a:prstGeom>
          <a:noFill/>
        </p:spPr>
        <p:txBody>
          <a:bodyPr wrap="square" rtlCol="0">
            <a:spAutoFit/>
          </a:bodyPr>
          <a:lstStyle/>
          <a:p>
            <a:r>
              <a:rPr lang="pt-PT" sz="2800" b="1" dirty="0" err="1"/>
              <a:t>Soil</a:t>
            </a:r>
            <a:r>
              <a:rPr lang="pt-PT" sz="2800" b="1" dirty="0"/>
              <a:t> </a:t>
            </a:r>
            <a:r>
              <a:rPr lang="pt-PT" sz="2800" b="1" dirty="0" err="1"/>
              <a:t>carbon</a:t>
            </a:r>
            <a:r>
              <a:rPr lang="pt-PT" sz="2800" b="1" dirty="0"/>
              <a:t> </a:t>
            </a:r>
            <a:r>
              <a:rPr lang="pt-PT" sz="2800" b="1" dirty="0" err="1"/>
              <a:t>mitigation</a:t>
            </a:r>
            <a:r>
              <a:rPr lang="pt-PT" sz="2800" b="1" dirty="0"/>
              <a:t> </a:t>
            </a:r>
            <a:r>
              <a:rPr lang="pt-PT" sz="2800" b="1" dirty="0" err="1"/>
              <a:t>potential</a:t>
            </a:r>
            <a:endParaRPr lang="pt-PT" sz="2800" b="1" dirty="0"/>
          </a:p>
        </p:txBody>
      </p:sp>
      <p:sp>
        <p:nvSpPr>
          <p:cNvPr id="2" name="CaixaDeTexto 1">
            <a:extLst>
              <a:ext uri="{FF2B5EF4-FFF2-40B4-BE49-F238E27FC236}">
                <a16:creationId xmlns:a16="http://schemas.microsoft.com/office/drawing/2014/main" id="{8080E785-D80D-2E8E-87AD-F39B4DEBCF69}"/>
              </a:ext>
            </a:extLst>
          </p:cNvPr>
          <p:cNvSpPr txBox="1"/>
          <p:nvPr/>
        </p:nvSpPr>
        <p:spPr>
          <a:xfrm>
            <a:off x="362483" y="6135329"/>
            <a:ext cx="11072434" cy="553998"/>
          </a:xfrm>
          <a:prstGeom prst="rect">
            <a:avLst/>
          </a:prstGeom>
          <a:noFill/>
        </p:spPr>
        <p:txBody>
          <a:bodyPr wrap="square" rtlCol="0">
            <a:spAutoFit/>
          </a:bodyPr>
          <a:lstStyle/>
          <a:p>
            <a:r>
              <a:rPr lang="en-US" sz="1600" dirty="0"/>
              <a:t>Carbon Market Incentives to Conserve, Restore and Enhance Soil Carbon, Moritz von Unger and </a:t>
            </a:r>
            <a:r>
              <a:rPr lang="en-US" sz="1600" dirty="0" err="1"/>
              <a:t>Igino</a:t>
            </a:r>
            <a:r>
              <a:rPr lang="en-US" sz="1600" dirty="0"/>
              <a:t> Emmer, 2018 </a:t>
            </a:r>
            <a:r>
              <a:rPr lang="en-US" sz="1400" dirty="0">
                <a:hlinkClick r:id="rId3"/>
              </a:rPr>
              <a:t>https://www.nature.org/en-us/what-we-do/our-insights/perspectives/carbon-market-incentives-to-conserve-restore-enhance-soil-carbon/</a:t>
            </a:r>
            <a:r>
              <a:rPr lang="en-US" sz="1400" dirty="0"/>
              <a:t> </a:t>
            </a:r>
          </a:p>
        </p:txBody>
      </p:sp>
    </p:spTree>
    <p:extLst>
      <p:ext uri="{BB962C8B-B14F-4D97-AF65-F5344CB8AC3E}">
        <p14:creationId xmlns:p14="http://schemas.microsoft.com/office/powerpoint/2010/main" val="9203475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C8102E9F-FE69-40C1-28F9-A961BE95C02E}"/>
              </a:ext>
            </a:extLst>
          </p:cNvPr>
          <p:cNvPicPr>
            <a:picLocks noChangeAspect="1"/>
          </p:cNvPicPr>
          <p:nvPr/>
        </p:nvPicPr>
        <p:blipFill>
          <a:blip r:embed="rId2"/>
          <a:stretch>
            <a:fillRect/>
          </a:stretch>
        </p:blipFill>
        <p:spPr>
          <a:xfrm>
            <a:off x="3925817" y="60636"/>
            <a:ext cx="6712686" cy="6372692"/>
          </a:xfrm>
          <a:prstGeom prst="rect">
            <a:avLst/>
          </a:prstGeom>
        </p:spPr>
      </p:pic>
      <p:sp>
        <p:nvSpPr>
          <p:cNvPr id="3" name="CaixaDeTexto 2">
            <a:extLst>
              <a:ext uri="{FF2B5EF4-FFF2-40B4-BE49-F238E27FC236}">
                <a16:creationId xmlns:a16="http://schemas.microsoft.com/office/drawing/2014/main" id="{219A70ED-3FBF-CD65-7DD6-6581F00991AA}"/>
              </a:ext>
            </a:extLst>
          </p:cNvPr>
          <p:cNvSpPr txBox="1"/>
          <p:nvPr/>
        </p:nvSpPr>
        <p:spPr>
          <a:xfrm>
            <a:off x="442452" y="442453"/>
            <a:ext cx="3283974" cy="523220"/>
          </a:xfrm>
          <a:prstGeom prst="rect">
            <a:avLst/>
          </a:prstGeom>
          <a:noFill/>
        </p:spPr>
        <p:txBody>
          <a:bodyPr wrap="square" rtlCol="0">
            <a:spAutoFit/>
          </a:bodyPr>
          <a:lstStyle/>
          <a:p>
            <a:r>
              <a:rPr lang="pt-PT" sz="2800" b="1" dirty="0" err="1"/>
              <a:t>Blue</a:t>
            </a:r>
            <a:r>
              <a:rPr lang="pt-PT" sz="2800" b="1" dirty="0"/>
              <a:t> </a:t>
            </a:r>
            <a:r>
              <a:rPr lang="pt-PT" sz="2800" b="1" dirty="0" err="1"/>
              <a:t>carbon</a:t>
            </a:r>
            <a:endParaRPr lang="pt-PT" sz="2800" b="1" dirty="0"/>
          </a:p>
        </p:txBody>
      </p:sp>
      <p:sp>
        <p:nvSpPr>
          <p:cNvPr id="4" name="CaixaDeTexto 3">
            <a:extLst>
              <a:ext uri="{FF2B5EF4-FFF2-40B4-BE49-F238E27FC236}">
                <a16:creationId xmlns:a16="http://schemas.microsoft.com/office/drawing/2014/main" id="{743B9E24-0383-2961-CCA3-48FD5657A9FD}"/>
              </a:ext>
            </a:extLst>
          </p:cNvPr>
          <p:cNvSpPr txBox="1"/>
          <p:nvPr/>
        </p:nvSpPr>
        <p:spPr>
          <a:xfrm>
            <a:off x="157316" y="4210353"/>
            <a:ext cx="6253316" cy="204794525"/>
          </a:xfrm>
          <a:prstGeom prst="rect">
            <a:avLst/>
          </a:prstGeom>
          <a:noFill/>
        </p:spPr>
        <p:txBody>
          <a:bodyPr wrap="square" rtlCol="0">
            <a:spAutoFit/>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5" name="CaixaDeTexto 4">
            <a:extLst>
              <a:ext uri="{FF2B5EF4-FFF2-40B4-BE49-F238E27FC236}">
                <a16:creationId xmlns:a16="http://schemas.microsoft.com/office/drawing/2014/main" id="{B93C9BBC-7F09-4D23-D784-4F654872AF69}"/>
              </a:ext>
            </a:extLst>
          </p:cNvPr>
          <p:cNvSpPr txBox="1"/>
          <p:nvPr/>
        </p:nvSpPr>
        <p:spPr>
          <a:xfrm>
            <a:off x="442452" y="3687096"/>
            <a:ext cx="2880852" cy="2185214"/>
          </a:xfrm>
          <a:prstGeom prst="rect">
            <a:avLst/>
          </a:prstGeom>
          <a:noFill/>
        </p:spPr>
        <p:txBody>
          <a:bodyPr wrap="square" rtlCol="0">
            <a:spAutoFit/>
          </a:bodyPr>
          <a:lstStyle/>
          <a:p>
            <a:r>
              <a:rPr lang="en-US" sz="1600" dirty="0"/>
              <a:t>Blue carbon: The potential of coastal and oceanic climate action, by Julien Claes, </a:t>
            </a:r>
            <a:r>
              <a:rPr lang="en-US" sz="1600" dirty="0" err="1"/>
              <a:t>Duko</a:t>
            </a:r>
            <a:r>
              <a:rPr lang="en-US" sz="1600" dirty="0"/>
              <a:t> </a:t>
            </a:r>
            <a:r>
              <a:rPr lang="en-US" sz="1600" dirty="0" err="1"/>
              <a:t>Hopman</a:t>
            </a:r>
            <a:r>
              <a:rPr lang="en-US" sz="1600" dirty="0"/>
              <a:t>, </a:t>
            </a:r>
            <a:r>
              <a:rPr lang="en-US" sz="1600" dirty="0" err="1"/>
              <a:t>Gualtiero</a:t>
            </a:r>
            <a:r>
              <a:rPr lang="en-US" sz="1600" dirty="0"/>
              <a:t> Jaeger, and Matt Rogers, 2022</a:t>
            </a:r>
          </a:p>
          <a:p>
            <a:r>
              <a:rPr lang="en-US" sz="1400" dirty="0">
                <a:hlinkClick r:id="rId3"/>
              </a:rPr>
              <a:t>https://www.mckinsey.com/capabilities/sustainability/our-insights/blue-carbon-the-potential-of-coastal-and-oceanic-climate-action</a:t>
            </a:r>
            <a:r>
              <a:rPr lang="en-US" sz="1400" dirty="0"/>
              <a:t> </a:t>
            </a:r>
          </a:p>
        </p:txBody>
      </p:sp>
    </p:spTree>
    <p:extLst>
      <p:ext uri="{BB962C8B-B14F-4D97-AF65-F5344CB8AC3E}">
        <p14:creationId xmlns:p14="http://schemas.microsoft.com/office/powerpoint/2010/main" val="38120086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D8326DA2-D750-C1F6-2ED4-4A06487BF727}"/>
              </a:ext>
            </a:extLst>
          </p:cNvPr>
          <p:cNvPicPr>
            <a:picLocks noChangeAspect="1"/>
          </p:cNvPicPr>
          <p:nvPr/>
        </p:nvPicPr>
        <p:blipFill>
          <a:blip r:embed="rId2"/>
          <a:stretch>
            <a:fillRect/>
          </a:stretch>
        </p:blipFill>
        <p:spPr>
          <a:xfrm>
            <a:off x="3004523" y="333487"/>
            <a:ext cx="6182954" cy="6371373"/>
          </a:xfrm>
          <a:prstGeom prst="rect">
            <a:avLst/>
          </a:prstGeom>
        </p:spPr>
      </p:pic>
    </p:spTree>
    <p:extLst>
      <p:ext uri="{BB962C8B-B14F-4D97-AF65-F5344CB8AC3E}">
        <p14:creationId xmlns:p14="http://schemas.microsoft.com/office/powerpoint/2010/main" val="29329212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92A36A-5969-1719-01A5-52A435FA5D9D}"/>
              </a:ext>
            </a:extLst>
          </p:cNvPr>
          <p:cNvSpPr>
            <a:spLocks noGrp="1"/>
          </p:cNvSpPr>
          <p:nvPr>
            <p:ph type="title"/>
          </p:nvPr>
        </p:nvSpPr>
        <p:spPr>
          <a:xfrm>
            <a:off x="228600" y="0"/>
            <a:ext cx="10515600" cy="1325563"/>
          </a:xfrm>
        </p:spPr>
        <p:txBody>
          <a:bodyPr>
            <a:normAutofit/>
          </a:bodyPr>
          <a:lstStyle/>
          <a:p>
            <a:r>
              <a:rPr lang="pt-PT" sz="3200" b="1" dirty="0" err="1">
                <a:latin typeface="+mn-lt"/>
              </a:rPr>
              <a:t>Biodiversity</a:t>
            </a:r>
            <a:endParaRPr lang="pt-PT" sz="3200" b="1" dirty="0">
              <a:latin typeface="+mn-lt"/>
            </a:endParaRPr>
          </a:p>
        </p:txBody>
      </p:sp>
      <p:pic>
        <p:nvPicPr>
          <p:cNvPr id="8" name="Imagem 7">
            <a:extLst>
              <a:ext uri="{FF2B5EF4-FFF2-40B4-BE49-F238E27FC236}">
                <a16:creationId xmlns:a16="http://schemas.microsoft.com/office/drawing/2014/main" id="{D32A46CE-D1E9-27ED-DB89-6252BFE6F9B9}"/>
              </a:ext>
            </a:extLst>
          </p:cNvPr>
          <p:cNvPicPr>
            <a:picLocks noChangeAspect="1"/>
          </p:cNvPicPr>
          <p:nvPr/>
        </p:nvPicPr>
        <p:blipFill>
          <a:blip r:embed="rId2"/>
          <a:stretch>
            <a:fillRect/>
          </a:stretch>
        </p:blipFill>
        <p:spPr>
          <a:xfrm>
            <a:off x="2301008" y="898477"/>
            <a:ext cx="8602965" cy="5824305"/>
          </a:xfrm>
          <a:prstGeom prst="rect">
            <a:avLst/>
          </a:prstGeom>
        </p:spPr>
      </p:pic>
      <p:sp>
        <p:nvSpPr>
          <p:cNvPr id="3" name="CaixaDeTexto 2">
            <a:extLst>
              <a:ext uri="{FF2B5EF4-FFF2-40B4-BE49-F238E27FC236}">
                <a16:creationId xmlns:a16="http://schemas.microsoft.com/office/drawing/2014/main" id="{D0A1DE06-8448-3F5D-A82C-4BFB91F812EE}"/>
              </a:ext>
            </a:extLst>
          </p:cNvPr>
          <p:cNvSpPr txBox="1"/>
          <p:nvPr/>
        </p:nvSpPr>
        <p:spPr>
          <a:xfrm>
            <a:off x="8485239" y="6171240"/>
            <a:ext cx="3706761" cy="523220"/>
          </a:xfrm>
          <a:prstGeom prst="rect">
            <a:avLst/>
          </a:prstGeom>
          <a:noFill/>
        </p:spPr>
        <p:txBody>
          <a:bodyPr wrap="square" rtlCol="0">
            <a:spAutoFit/>
          </a:bodyPr>
          <a:lstStyle/>
          <a:p>
            <a:r>
              <a:rPr lang="en-US" sz="1400" dirty="0"/>
              <a:t> P. </a:t>
            </a:r>
            <a:r>
              <a:rPr lang="en-US" sz="1400" dirty="0" err="1"/>
              <a:t>Duelli</a:t>
            </a:r>
            <a:r>
              <a:rPr lang="en-US" sz="1400" dirty="0"/>
              <a:t>, M.K. Obrist / Agriculture, Ecosystems and Environment 98 (2003) 87–98</a:t>
            </a:r>
          </a:p>
        </p:txBody>
      </p:sp>
    </p:spTree>
    <p:extLst>
      <p:ext uri="{BB962C8B-B14F-4D97-AF65-F5344CB8AC3E}">
        <p14:creationId xmlns:p14="http://schemas.microsoft.com/office/powerpoint/2010/main" val="10060932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245EDA-5B74-0EF0-62AA-D0AF7CFA04F2}"/>
              </a:ext>
            </a:extLst>
          </p:cNvPr>
          <p:cNvSpPr>
            <a:spLocks noGrp="1"/>
          </p:cNvSpPr>
          <p:nvPr>
            <p:ph type="title"/>
          </p:nvPr>
        </p:nvSpPr>
        <p:spPr/>
        <p:txBody>
          <a:bodyPr/>
          <a:lstStyle/>
          <a:p>
            <a:endParaRPr lang="pt-PT"/>
          </a:p>
        </p:txBody>
      </p:sp>
      <p:pic>
        <p:nvPicPr>
          <p:cNvPr id="4" name="Marcador de Posição de Conteúdo 3">
            <a:extLst>
              <a:ext uri="{FF2B5EF4-FFF2-40B4-BE49-F238E27FC236}">
                <a16:creationId xmlns:a16="http://schemas.microsoft.com/office/drawing/2014/main" id="{B7E1ECB2-9CEC-49BF-5649-A4E86F617544}"/>
              </a:ext>
            </a:extLst>
          </p:cNvPr>
          <p:cNvPicPr>
            <a:picLocks noGrp="1" noChangeAspect="1"/>
          </p:cNvPicPr>
          <p:nvPr>
            <p:ph idx="1"/>
          </p:nvPr>
        </p:nvPicPr>
        <p:blipFill>
          <a:blip r:embed="rId2"/>
          <a:stretch>
            <a:fillRect/>
          </a:stretch>
        </p:blipFill>
        <p:spPr>
          <a:xfrm>
            <a:off x="352041" y="190054"/>
            <a:ext cx="8752630" cy="6477891"/>
          </a:xfrm>
          <a:prstGeom prst="rect">
            <a:avLst/>
          </a:prstGeom>
        </p:spPr>
      </p:pic>
      <p:sp>
        <p:nvSpPr>
          <p:cNvPr id="3" name="CaixaDeTexto 2">
            <a:extLst>
              <a:ext uri="{FF2B5EF4-FFF2-40B4-BE49-F238E27FC236}">
                <a16:creationId xmlns:a16="http://schemas.microsoft.com/office/drawing/2014/main" id="{95113DBD-507F-80BA-6533-E37D3826F05B}"/>
              </a:ext>
            </a:extLst>
          </p:cNvPr>
          <p:cNvSpPr txBox="1"/>
          <p:nvPr/>
        </p:nvSpPr>
        <p:spPr>
          <a:xfrm>
            <a:off x="9379974" y="2920181"/>
            <a:ext cx="2605549" cy="1969770"/>
          </a:xfrm>
          <a:prstGeom prst="rect">
            <a:avLst/>
          </a:prstGeom>
          <a:noFill/>
        </p:spPr>
        <p:txBody>
          <a:bodyPr wrap="square" rtlCol="0">
            <a:spAutoFit/>
          </a:bodyPr>
          <a:lstStyle/>
          <a:p>
            <a:r>
              <a:rPr lang="en-US" sz="1600" dirty="0"/>
              <a:t>State of Biodiversity Markets Report: Offset and Compensation Programs Worldwide, 2010. Becca Madsen et al. </a:t>
            </a:r>
            <a:r>
              <a:rPr lang="en-US" sz="1400" dirty="0">
                <a:hlinkClick r:id="rId3"/>
              </a:rPr>
              <a:t>http://www.ecosystemmarketplace.com/documents/acrobat/sbdmr.pdf</a:t>
            </a:r>
            <a:r>
              <a:rPr lang="en-US" sz="1400" dirty="0"/>
              <a:t>  </a:t>
            </a:r>
          </a:p>
        </p:txBody>
      </p:sp>
    </p:spTree>
    <p:extLst>
      <p:ext uri="{BB962C8B-B14F-4D97-AF65-F5344CB8AC3E}">
        <p14:creationId xmlns:p14="http://schemas.microsoft.com/office/powerpoint/2010/main" val="18327427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25339A6A-757A-61A4-AC31-3B8E0FBA8F1E}"/>
              </a:ext>
            </a:extLst>
          </p:cNvPr>
          <p:cNvPicPr>
            <a:picLocks noChangeAspect="1"/>
          </p:cNvPicPr>
          <p:nvPr/>
        </p:nvPicPr>
        <p:blipFill>
          <a:blip r:embed="rId2"/>
          <a:stretch>
            <a:fillRect/>
          </a:stretch>
        </p:blipFill>
        <p:spPr>
          <a:xfrm>
            <a:off x="688258" y="391653"/>
            <a:ext cx="8357420" cy="6074693"/>
          </a:xfrm>
          <a:prstGeom prst="rect">
            <a:avLst/>
          </a:prstGeom>
        </p:spPr>
      </p:pic>
      <p:sp>
        <p:nvSpPr>
          <p:cNvPr id="2" name="CaixaDeTexto 1">
            <a:extLst>
              <a:ext uri="{FF2B5EF4-FFF2-40B4-BE49-F238E27FC236}">
                <a16:creationId xmlns:a16="http://schemas.microsoft.com/office/drawing/2014/main" id="{80EB462A-93E4-917D-9E89-6D00F692C81F}"/>
              </a:ext>
            </a:extLst>
          </p:cNvPr>
          <p:cNvSpPr txBox="1"/>
          <p:nvPr/>
        </p:nvSpPr>
        <p:spPr>
          <a:xfrm>
            <a:off x="8799872" y="2251587"/>
            <a:ext cx="3205316" cy="1508105"/>
          </a:xfrm>
          <a:prstGeom prst="rect">
            <a:avLst/>
          </a:prstGeom>
          <a:noFill/>
        </p:spPr>
        <p:txBody>
          <a:bodyPr wrap="square" rtlCol="0">
            <a:spAutoFit/>
          </a:bodyPr>
          <a:lstStyle/>
          <a:p>
            <a:r>
              <a:rPr lang="en-US" sz="1600" dirty="0"/>
              <a:t>State of Biodiversity Markets Report: Offset and Compensation Programs Worldwide, 2010. Becca Madsen et al. </a:t>
            </a:r>
            <a:r>
              <a:rPr lang="en-US" sz="1400" dirty="0">
                <a:hlinkClick r:id="rId3"/>
              </a:rPr>
              <a:t>http://www.ecosystemmarketplace.com/documents/acrobat/sbdmr.pdf</a:t>
            </a:r>
            <a:r>
              <a:rPr lang="en-US" sz="1400" dirty="0"/>
              <a:t>   </a:t>
            </a:r>
          </a:p>
        </p:txBody>
      </p:sp>
    </p:spTree>
    <p:extLst>
      <p:ext uri="{BB962C8B-B14F-4D97-AF65-F5344CB8AC3E}">
        <p14:creationId xmlns:p14="http://schemas.microsoft.com/office/powerpoint/2010/main" val="16616799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3E6C47E7-7BDF-F82C-D928-9C9CBF19DA8E}"/>
              </a:ext>
            </a:extLst>
          </p:cNvPr>
          <p:cNvSpPr txBox="1"/>
          <p:nvPr/>
        </p:nvSpPr>
        <p:spPr>
          <a:xfrm>
            <a:off x="265471" y="311799"/>
            <a:ext cx="5397910" cy="584775"/>
          </a:xfrm>
          <a:prstGeom prst="rect">
            <a:avLst/>
          </a:prstGeom>
          <a:noFill/>
        </p:spPr>
        <p:txBody>
          <a:bodyPr wrap="square" rtlCol="0">
            <a:spAutoFit/>
          </a:bodyPr>
          <a:lstStyle/>
          <a:p>
            <a:r>
              <a:rPr lang="pt-PT" sz="3200" b="1" dirty="0" err="1"/>
              <a:t>Water</a:t>
            </a:r>
            <a:endParaRPr lang="pt-PT" sz="3200" b="1" dirty="0"/>
          </a:p>
        </p:txBody>
      </p:sp>
      <p:pic>
        <p:nvPicPr>
          <p:cNvPr id="3" name="Imagem 2">
            <a:extLst>
              <a:ext uri="{FF2B5EF4-FFF2-40B4-BE49-F238E27FC236}">
                <a16:creationId xmlns:a16="http://schemas.microsoft.com/office/drawing/2014/main" id="{71962992-C634-3482-F244-3B3BB80CD22E}"/>
              </a:ext>
            </a:extLst>
          </p:cNvPr>
          <p:cNvPicPr>
            <a:picLocks noChangeAspect="1"/>
          </p:cNvPicPr>
          <p:nvPr/>
        </p:nvPicPr>
        <p:blipFill>
          <a:blip r:embed="rId2"/>
          <a:stretch>
            <a:fillRect/>
          </a:stretch>
        </p:blipFill>
        <p:spPr>
          <a:xfrm>
            <a:off x="4458550" y="869431"/>
            <a:ext cx="7341358" cy="5315058"/>
          </a:xfrm>
          <a:prstGeom prst="rect">
            <a:avLst/>
          </a:prstGeom>
        </p:spPr>
      </p:pic>
      <p:sp>
        <p:nvSpPr>
          <p:cNvPr id="4" name="CaixaDeTexto 3">
            <a:extLst>
              <a:ext uri="{FF2B5EF4-FFF2-40B4-BE49-F238E27FC236}">
                <a16:creationId xmlns:a16="http://schemas.microsoft.com/office/drawing/2014/main" id="{AB9A1881-6D0B-7C3B-7B7A-01529B404284}"/>
              </a:ext>
            </a:extLst>
          </p:cNvPr>
          <p:cNvSpPr txBox="1"/>
          <p:nvPr/>
        </p:nvSpPr>
        <p:spPr>
          <a:xfrm>
            <a:off x="4458550" y="6036834"/>
            <a:ext cx="7733450" cy="830997"/>
          </a:xfrm>
          <a:prstGeom prst="rect">
            <a:avLst/>
          </a:prstGeom>
          <a:noFill/>
        </p:spPr>
        <p:txBody>
          <a:bodyPr wrap="square" rtlCol="0">
            <a:spAutoFit/>
          </a:bodyPr>
          <a:lstStyle/>
          <a:p>
            <a:r>
              <a:rPr lang="en-US" sz="1600" dirty="0"/>
              <a:t>Water Share, Using water markets and impact investment to drive sustainability, Brian Richter et al, 2016  </a:t>
            </a:r>
            <a:r>
              <a:rPr lang="en-US" sz="1400" dirty="0">
                <a:hlinkClick r:id="rId3"/>
              </a:rPr>
              <a:t>https://www.nature.org/content/dam/tnc/nature/en/documents/WaterShareReport.pdf</a:t>
            </a:r>
            <a:r>
              <a:rPr lang="en-US" sz="1400" dirty="0"/>
              <a:t> </a:t>
            </a:r>
          </a:p>
        </p:txBody>
      </p:sp>
    </p:spTree>
    <p:extLst>
      <p:ext uri="{BB962C8B-B14F-4D97-AF65-F5344CB8AC3E}">
        <p14:creationId xmlns:p14="http://schemas.microsoft.com/office/powerpoint/2010/main" val="37482739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0638EE60-D99F-2169-61A6-BEB3035BB0F7}"/>
              </a:ext>
            </a:extLst>
          </p:cNvPr>
          <p:cNvPicPr>
            <a:picLocks noChangeAspect="1"/>
          </p:cNvPicPr>
          <p:nvPr/>
        </p:nvPicPr>
        <p:blipFill>
          <a:blip r:embed="rId2"/>
          <a:stretch>
            <a:fillRect/>
          </a:stretch>
        </p:blipFill>
        <p:spPr>
          <a:xfrm>
            <a:off x="2113936" y="603934"/>
            <a:ext cx="7354529" cy="4988795"/>
          </a:xfrm>
          <a:prstGeom prst="rect">
            <a:avLst/>
          </a:prstGeom>
        </p:spPr>
      </p:pic>
      <p:sp>
        <p:nvSpPr>
          <p:cNvPr id="5" name="CaixaDeTexto 4">
            <a:extLst>
              <a:ext uri="{FF2B5EF4-FFF2-40B4-BE49-F238E27FC236}">
                <a16:creationId xmlns:a16="http://schemas.microsoft.com/office/drawing/2014/main" id="{A42A76E2-4B92-19CA-5BB7-B36C6F78C808}"/>
              </a:ext>
            </a:extLst>
          </p:cNvPr>
          <p:cNvSpPr txBox="1"/>
          <p:nvPr/>
        </p:nvSpPr>
        <p:spPr>
          <a:xfrm>
            <a:off x="1995948" y="5669291"/>
            <a:ext cx="8386917"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Water Share, Using water markets and impact investment to drive sustainability, Brian Richter et al, 2016  </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hlinkClick r:id="rId3"/>
              </a:rPr>
              <a:t>https://www.nature.org/content/dam/tnc/nature/en/documents/WaterShareReport.pdf</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04923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41DDD5A7-F093-D1B6-012E-D0F3E580B8BA}"/>
              </a:ext>
            </a:extLst>
          </p:cNvPr>
          <p:cNvPicPr>
            <a:picLocks noChangeAspect="1"/>
          </p:cNvPicPr>
          <p:nvPr/>
        </p:nvPicPr>
        <p:blipFill>
          <a:blip r:embed="rId2"/>
          <a:stretch>
            <a:fillRect/>
          </a:stretch>
        </p:blipFill>
        <p:spPr>
          <a:xfrm>
            <a:off x="2464209" y="1643939"/>
            <a:ext cx="7263581" cy="4099086"/>
          </a:xfrm>
          <a:prstGeom prst="rect">
            <a:avLst/>
          </a:prstGeom>
        </p:spPr>
      </p:pic>
      <p:sp>
        <p:nvSpPr>
          <p:cNvPr id="6" name="CaixaDeTexto 5">
            <a:extLst>
              <a:ext uri="{FF2B5EF4-FFF2-40B4-BE49-F238E27FC236}">
                <a16:creationId xmlns:a16="http://schemas.microsoft.com/office/drawing/2014/main" id="{280F2EE7-0704-9590-8F0E-61E3491BDA55}"/>
              </a:ext>
            </a:extLst>
          </p:cNvPr>
          <p:cNvSpPr txBox="1"/>
          <p:nvPr/>
        </p:nvSpPr>
        <p:spPr>
          <a:xfrm>
            <a:off x="1042219" y="353961"/>
            <a:ext cx="8652387" cy="523220"/>
          </a:xfrm>
          <a:prstGeom prst="rect">
            <a:avLst/>
          </a:prstGeom>
          <a:noFill/>
        </p:spPr>
        <p:txBody>
          <a:bodyPr wrap="square" rtlCol="0">
            <a:spAutoFit/>
          </a:bodyPr>
          <a:lstStyle/>
          <a:p>
            <a:r>
              <a:rPr lang="pt-PT" sz="2800" b="1" dirty="0" err="1"/>
              <a:t>Inspirations</a:t>
            </a:r>
            <a:r>
              <a:rPr lang="pt-PT" sz="2800" b="1" dirty="0"/>
              <a:t> for </a:t>
            </a:r>
            <a:r>
              <a:rPr lang="pt-PT" sz="2800" b="1" dirty="0" err="1"/>
              <a:t>an</a:t>
            </a:r>
            <a:r>
              <a:rPr lang="pt-PT" sz="2800" b="1" dirty="0"/>
              <a:t> Internet </a:t>
            </a:r>
            <a:r>
              <a:rPr lang="pt-PT" sz="2800" b="1" dirty="0" err="1"/>
              <a:t>of</a:t>
            </a:r>
            <a:r>
              <a:rPr lang="pt-PT" sz="2800" b="1" dirty="0"/>
              <a:t> Nature </a:t>
            </a:r>
            <a:r>
              <a:rPr lang="pt-PT" sz="2800" b="1" dirty="0" err="1"/>
              <a:t>Architecture</a:t>
            </a:r>
            <a:r>
              <a:rPr lang="pt-PT" sz="2800" b="1" dirty="0"/>
              <a:t> (1)</a:t>
            </a:r>
          </a:p>
        </p:txBody>
      </p:sp>
    </p:spTree>
    <p:extLst>
      <p:ext uri="{BB962C8B-B14F-4D97-AF65-F5344CB8AC3E}">
        <p14:creationId xmlns:p14="http://schemas.microsoft.com/office/powerpoint/2010/main" val="33624148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1099CB63-77F6-B86F-D3A9-CA2146AC4E4A}"/>
              </a:ext>
            </a:extLst>
          </p:cNvPr>
          <p:cNvPicPr>
            <a:picLocks noChangeAspect="1"/>
          </p:cNvPicPr>
          <p:nvPr/>
        </p:nvPicPr>
        <p:blipFill>
          <a:blip r:embed="rId2"/>
          <a:stretch>
            <a:fillRect/>
          </a:stretch>
        </p:blipFill>
        <p:spPr>
          <a:xfrm>
            <a:off x="2250533" y="1843543"/>
            <a:ext cx="7690933" cy="4348936"/>
          </a:xfrm>
          <a:prstGeom prst="rect">
            <a:avLst/>
          </a:prstGeom>
        </p:spPr>
      </p:pic>
      <p:sp>
        <p:nvSpPr>
          <p:cNvPr id="3" name="CaixaDeTexto 2">
            <a:extLst>
              <a:ext uri="{FF2B5EF4-FFF2-40B4-BE49-F238E27FC236}">
                <a16:creationId xmlns:a16="http://schemas.microsoft.com/office/drawing/2014/main" id="{81D08AB6-07F7-2936-0F9D-FB0F9802E77A}"/>
              </a:ext>
            </a:extLst>
          </p:cNvPr>
          <p:cNvSpPr txBox="1"/>
          <p:nvPr/>
        </p:nvSpPr>
        <p:spPr>
          <a:xfrm>
            <a:off x="1386348" y="471948"/>
            <a:ext cx="8943009" cy="523220"/>
          </a:xfrm>
          <a:prstGeom prst="rect">
            <a:avLst/>
          </a:prstGeom>
          <a:noFill/>
        </p:spPr>
        <p:txBody>
          <a:bodyPr wrap="square" rtlCol="0">
            <a:spAutoFit/>
          </a:bodyPr>
          <a:lstStyle/>
          <a:p>
            <a:r>
              <a:rPr lang="pt-PT" sz="2800" b="1" dirty="0" err="1"/>
              <a:t>Inspirations</a:t>
            </a:r>
            <a:r>
              <a:rPr lang="pt-PT" sz="2800" b="1" dirty="0"/>
              <a:t> for </a:t>
            </a:r>
            <a:r>
              <a:rPr lang="pt-PT" sz="2800" b="1" dirty="0" err="1"/>
              <a:t>an</a:t>
            </a:r>
            <a:r>
              <a:rPr lang="pt-PT" sz="2800" b="1" dirty="0"/>
              <a:t> Internet </a:t>
            </a:r>
            <a:r>
              <a:rPr lang="pt-PT" sz="2800" b="1" dirty="0" err="1"/>
              <a:t>of</a:t>
            </a:r>
            <a:r>
              <a:rPr lang="pt-PT" sz="2800" b="1" dirty="0"/>
              <a:t> </a:t>
            </a:r>
            <a:r>
              <a:rPr lang="pt-PT" sz="2800" b="1" dirty="0" err="1"/>
              <a:t>Nature</a:t>
            </a:r>
            <a:r>
              <a:rPr lang="pt-PT" sz="2800" b="1" dirty="0"/>
              <a:t> </a:t>
            </a:r>
            <a:r>
              <a:rPr lang="pt-PT" sz="2800" b="1" dirty="0" err="1"/>
              <a:t>Architecture</a:t>
            </a:r>
            <a:r>
              <a:rPr lang="pt-PT" sz="2800" b="1" dirty="0"/>
              <a:t> (2)</a:t>
            </a:r>
          </a:p>
        </p:txBody>
      </p:sp>
    </p:spTree>
    <p:extLst>
      <p:ext uri="{BB962C8B-B14F-4D97-AF65-F5344CB8AC3E}">
        <p14:creationId xmlns:p14="http://schemas.microsoft.com/office/powerpoint/2010/main" val="5061433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3232</TotalTime>
  <Words>1392</Words>
  <Application>Microsoft Office PowerPoint</Application>
  <PresentationFormat>Widescreen</PresentationFormat>
  <Paragraphs>876</Paragraphs>
  <Slides>27</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27</vt:i4>
      </vt:variant>
    </vt:vector>
  </HeadingPairs>
  <TitlesOfParts>
    <vt:vector size="32" baseType="lpstr">
      <vt:lpstr>Arial</vt:lpstr>
      <vt:lpstr>Calibri</vt:lpstr>
      <vt:lpstr>Calibri Light</vt:lpstr>
      <vt:lpstr>Office Theme</vt:lpstr>
      <vt:lpstr>Tema do Office</vt:lpstr>
      <vt:lpstr>Developing  an Internet of Nature (IoN)</vt:lpstr>
      <vt:lpstr>Developing an Internet of Nature´s  Goal:</vt:lpstr>
      <vt:lpstr>PowerPoint Presentation</vt:lpstr>
      <vt:lpstr>Nature Markets</vt:lpstr>
      <vt:lpstr> Towards an Internet of Nature  </vt:lpstr>
      <vt:lpstr> Towards an Internet of Nature  </vt:lpstr>
      <vt:lpstr>Explora Platform: Offset Markets  </vt:lpstr>
      <vt:lpstr> Workflow  </vt:lpstr>
      <vt:lpstr>Solution</vt:lpstr>
      <vt:lpstr>Solution</vt:lpstr>
      <vt:lpstr>Solution</vt:lpstr>
      <vt:lpstr>Primary Data Assets</vt:lpstr>
      <vt:lpstr>Enablers: Registry and Certification</vt:lpstr>
      <vt:lpstr>Enablers: Buyers</vt:lpstr>
      <vt:lpstr>Explora Platform: Derivative Markets</vt:lpstr>
      <vt:lpstr>Data Infrastructure for Derivative Markets</vt:lpstr>
      <vt:lpstr>Data Infrastructure for Derivative Markets</vt:lpstr>
      <vt:lpstr>PowerPoint Presentation</vt:lpstr>
      <vt:lpstr>PowerPoint Presentation</vt:lpstr>
      <vt:lpstr>PowerPoint Presentation</vt:lpstr>
      <vt:lpstr>Biodiversity</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Entrepreneurial  project design</dc:title>
  <dc:creator>Brandkey Digital Lda</dc:creator>
  <cp:lastModifiedBy>António Camara</cp:lastModifiedBy>
  <cp:revision>87</cp:revision>
  <dcterms:created xsi:type="dcterms:W3CDTF">2022-01-31T15:16:31Z</dcterms:created>
  <dcterms:modified xsi:type="dcterms:W3CDTF">2023-11-15T15:43:09Z</dcterms:modified>
</cp:coreProperties>
</file>