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4DFB4-6829-9A18-9FF6-CBB0FC08C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6114FB-4724-AEF0-2984-FC0C15188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5E1DE-6A5A-3AB6-F855-F04C66C8D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0B8C5-1CD0-45F2-BA18-F4C30F4EC82E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28FC0-93B0-4C77-9E58-1EFF96D1E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4B975-387F-01D0-5114-1F9D20938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DA48-AF14-4C9C-BE94-000A098F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029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4CE20-B071-A3C8-9F69-C37C25C80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E83EF-1EDE-BAA8-0038-87FB04E85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98B35-B2E6-8B80-7587-120BD94E1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0B8C5-1CD0-45F2-BA18-F4C30F4EC82E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DA592-8291-4B97-8105-9C64E9A70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731B1-1718-DDDF-C02E-88BDD89A4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DA48-AF14-4C9C-BE94-000A098F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88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0F8A7-DEA4-9EA3-0736-3F8B2D8E0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C375E1-B94A-9632-5196-9D01D6DB7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FD78B-4457-A15F-A960-445540247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0B8C5-1CD0-45F2-BA18-F4C30F4EC82E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84A8D-6A56-6ABA-706F-989B3DD6B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77E10-1C2A-4631-C9D1-F89EA41B0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DA48-AF14-4C9C-BE94-000A098F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08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2FC4-FA58-A174-A6FF-8E2D4A3E4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FBB83-69FB-4C93-586F-99BCDEA776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EC27F8-B2C2-A03B-98EE-A8549BB98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10BDE-371F-BC68-6A68-F8B9BFF9E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0B8C5-1CD0-45F2-BA18-F4C30F4EC82E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AB86-A680-B95B-0DED-A26F86C29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85193-29C7-84E2-CA94-EFCCEAC10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DA48-AF14-4C9C-BE94-000A098F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493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FA594-C081-A5C6-A949-86B08A54F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CEFE7-60E3-C3C4-45AA-FEE135523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564C-E1F5-305B-13DB-63E19BC13C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6EE048-B838-5DAF-2A15-6E30F1BFFD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137610-020D-11E1-02BF-CF204BBDB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C947D0-53C7-27F7-798B-FE4FA4290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0B8C5-1CD0-45F2-BA18-F4C30F4EC82E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69666-C727-43AB-12C5-608AB25AC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619BED-D924-1DC1-9A0F-4D81A73B8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DA48-AF14-4C9C-BE94-000A098F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09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78C91-6598-394B-D5D7-257E50880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ED6CFD-C086-BC50-9A6F-59BCCDFE6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0B8C5-1CD0-45F2-BA18-F4C30F4EC82E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6E5CAA-5074-5F2E-750C-52CA10878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724532-D402-673D-1FC4-11D83D493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DA48-AF14-4C9C-BE94-000A098F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68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6FFA65-A3F3-B6AE-3CF5-466F2DDFD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0B8C5-1CD0-45F2-BA18-F4C30F4EC82E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2C2EB3-286F-E7E5-C287-8A10E8237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C31259-230C-6CE5-884D-63B932270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DA48-AF14-4C9C-BE94-000A098F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72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B1C52-7B5A-D411-FA5C-B122C87E6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A9307-B54C-2965-B522-B48EF540A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50CF8-B205-E901-363C-6BAB38319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DB951-D231-0810-7373-7CBDC5922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0B8C5-1CD0-45F2-BA18-F4C30F4EC82E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1AF22-75EF-9593-7DA6-7BEBD95C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2D7A69-F048-3FEA-4D6A-C23931A58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DA48-AF14-4C9C-BE94-000A098F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4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7FDEA-4A30-47D1-4853-BBBAFA4C5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1B1C8D-D715-B2CA-50A1-DA43379788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F5204-608B-FF66-1D5E-CE8C43B7F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DB793F-660E-E5BA-DC3D-54E54B19C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0B8C5-1CD0-45F2-BA18-F4C30F4EC82E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5FAED1-6A5B-BDA0-C4B0-B618F08C1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6A99C3-7A99-8022-6A9E-A95A499C5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DA48-AF14-4C9C-BE94-000A098F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322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6685-A4F6-37F5-D71B-4FD3A88A7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AB0CB6-7DD7-2862-5458-ED3BF0D675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C9839-28B4-FDBE-DD27-CA2E29E7B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0B8C5-1CD0-45F2-BA18-F4C30F4EC82E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730EF-3FAC-D796-7019-652E9EDE0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ED271-F205-35D9-8769-828DE7453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DA48-AF14-4C9C-BE94-000A098F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30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B57233-A6B4-9067-BB2F-6DBCA59A03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D82DCA-8045-22A7-7A37-866B21B26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3679B-B772-B7E0-4625-F2422112E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0B8C5-1CD0-45F2-BA18-F4C30F4EC82E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120A4-87A9-D93A-4C4D-E3C14AFB8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E4CBE-C510-F779-0137-E27AFEDE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DA48-AF14-4C9C-BE94-000A098F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246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070E4B-4681-3050-A818-9A8FF5282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F370B-A499-DCD4-E573-F421FFCB1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3E57C3-91DB-6D81-15D3-E29D3CF4A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0B8C5-1CD0-45F2-BA18-F4C30F4EC82E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77F18E-6D8D-09BD-68A3-9D94E7A02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03431-8981-DF6F-454E-FF6567CB8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DDA48-AF14-4C9C-BE94-000A098F6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1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aifindy.com/" TargetMode="External"/><Relationship Id="rId3" Type="http://schemas.openxmlformats.org/officeDocument/2006/relationships/hyperlink" Target="https://www.sequoiacap.com/article/generative-ai-a-creative-new-world/" TargetMode="External"/><Relationship Id="rId7" Type="http://schemas.openxmlformats.org/officeDocument/2006/relationships/hyperlink" Target="https://www.visualcapitalist.com/generative-ai-explained-by-ai/" TargetMode="External"/><Relationship Id="rId2" Type="http://schemas.openxmlformats.org/officeDocument/2006/relationships/hyperlink" Target="https://makezine.com/article/craft/fine-art/generative-ai-for-makers-ai-has-truly-arrived-and-its-here-to-help-you-make-and-craf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ckinsey.com/featured-insights/mckinsey-explainers/what-is-generative-ai" TargetMode="External"/><Relationship Id="rId5" Type="http://schemas.openxmlformats.org/officeDocument/2006/relationships/hyperlink" Target="https://www.fastcompany.com/90834337/generative-ai-powerpoint-decks" TargetMode="External"/><Relationship Id="rId4" Type="http://schemas.openxmlformats.org/officeDocument/2006/relationships/hyperlink" Target="https://unchartedterritories.tomaspueyo.com/p/generative-ai-what-companies-wil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chartedterritories.tomaspueyo.com/p/generative-ai-everything-you-need" TargetMode="External"/><Relationship Id="rId2" Type="http://schemas.openxmlformats.org/officeDocument/2006/relationships/hyperlink" Target="https://ramsrigoutham.medium.com/the-landscape-of-generative-ai-landscape-reports-615a417b15d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z82TJxsfH9A" TargetMode="External"/><Relationship Id="rId2" Type="http://schemas.openxmlformats.org/officeDocument/2006/relationships/hyperlink" Target="https://youtu.be/5dvxY6vXHs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OuGfG48kA3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EF3013-8816-E0E3-2D5E-BF7E6699F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B9F56B-D772-FB89-1E40-DD594215E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hlinkClick r:id="rId2"/>
              </a:rPr>
              <a:t>https://makezine.com/article/craft/fine-art/generative-ai-for-makers-ai-has-truly-arrived-and-its-here-to-help-you-make-and-craft/</a:t>
            </a:r>
            <a:endParaRPr lang="en-US" dirty="0"/>
          </a:p>
          <a:p>
            <a:r>
              <a:rPr lang="en-US" dirty="0">
                <a:hlinkClick r:id="rId3"/>
              </a:rPr>
              <a:t>https://www.sequoiacap.com/article/generative-ai-a-creative-new-world/</a:t>
            </a:r>
            <a:r>
              <a:rPr lang="en-US" dirty="0"/>
              <a:t> </a:t>
            </a:r>
          </a:p>
          <a:p>
            <a:r>
              <a:rPr lang="en-US" dirty="0">
                <a:hlinkClick r:id="rId4"/>
              </a:rPr>
              <a:t>https://unchartedterritories.tomaspueyo.com/p/generative-ai-what-companies-will</a:t>
            </a:r>
            <a:r>
              <a:rPr lang="en-US" dirty="0"/>
              <a:t> </a:t>
            </a:r>
          </a:p>
          <a:p>
            <a:r>
              <a:rPr lang="en-US" dirty="0">
                <a:hlinkClick r:id="rId5"/>
              </a:rPr>
              <a:t>https://www.fastcompany.com/90834337/generative-ai-powerpoint-decks</a:t>
            </a:r>
            <a:r>
              <a:rPr lang="en-US" dirty="0"/>
              <a:t> </a:t>
            </a:r>
          </a:p>
          <a:p>
            <a:r>
              <a:rPr lang="en-US" dirty="0">
                <a:hlinkClick r:id="rId6"/>
              </a:rPr>
              <a:t>https://www.mckinsey.com/featured-insights/mckinsey-explainers/what-is-generative-ai</a:t>
            </a:r>
            <a:r>
              <a:rPr lang="en-US" dirty="0"/>
              <a:t> </a:t>
            </a:r>
          </a:p>
          <a:p>
            <a:r>
              <a:rPr lang="en-US" dirty="0">
                <a:hlinkClick r:id="rId7"/>
              </a:rPr>
              <a:t>https://www.visualcapitalist.com/generative-ai-explained-by-ai/</a:t>
            </a:r>
            <a:r>
              <a:rPr lang="en-US" dirty="0"/>
              <a:t> </a:t>
            </a:r>
          </a:p>
          <a:p>
            <a:r>
              <a:rPr lang="en-US" dirty="0">
                <a:hlinkClick r:id="rId8"/>
              </a:rPr>
              <a:t>https://aifindy</a:t>
            </a:r>
            <a:r>
              <a:rPr lang="en-US">
                <a:hlinkClick r:id="rId8"/>
              </a:rPr>
              <a:t>.com/</a:t>
            </a:r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786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CB9A5-72B0-0568-4332-A96872E40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04ACFE-CD76-8ADF-5E8E-0CB6CDA08D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0408" y="121298"/>
            <a:ext cx="3014184" cy="673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109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8738D-B816-4B48-D12D-99C301660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DD47D11-67AB-A387-8D9D-5E1FACEFB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https://ramsrigoutham.medium.com/the-landscape-of-generative-ai-landscape-reports-615a417b15d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https://unchartedterritories.tomaspueyo.com/p/generative-ai-everything-you-need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425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DE452-3740-3C88-2725-9DAC0A548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EEDD2-FDB9-5CB1-4767-A4577AEC5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https://youtu.be/5dvxY6vXHsA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https://youtu.be/z82TJxsfH9A</a:t>
            </a:r>
            <a:endParaRPr lang="en-US" dirty="0"/>
          </a:p>
          <a:p>
            <a:endParaRPr lang="en-US" dirty="0"/>
          </a:p>
          <a:p>
            <a:r>
              <a:rPr lang="en-US">
                <a:hlinkClick r:id="rId4"/>
              </a:rPr>
              <a:t>https://youtu.be/OuGfG48kA30</a:t>
            </a:r>
            <a:r>
              <a:rPr lang="en-US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78552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0830F-44EC-598D-41C4-E4F051BCC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10BA263-27EC-22F6-7BDF-B85D00E7CA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5925" y="1690688"/>
            <a:ext cx="7315200" cy="1390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323F51-D16B-435F-C886-33FC17992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950" y="3429000"/>
            <a:ext cx="51435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36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95D33-0ABA-3398-AF8B-A8B68D8C9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1D2CB17-F465-FE62-BA9E-C3C7FDCD61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8400" y="2372519"/>
            <a:ext cx="731520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4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5CE66-42E2-C43F-C053-3870FD0E5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BB881-FE31-080E-9F4F-40EF64D00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What Can I Make With Generative AI?</a:t>
            </a:r>
          </a:p>
          <a:p>
            <a:r>
              <a:rPr lang="en-US" dirty="0"/>
              <a:t>You can use generative AI to create images, text, music, games, avatars, UIs, videos, and even 3D models. Here are just a few platforms that have gained popularity: </a:t>
            </a:r>
          </a:p>
          <a:p>
            <a:endParaRPr lang="en-US" dirty="0"/>
          </a:p>
          <a:p>
            <a:r>
              <a:rPr lang="en-US" dirty="0"/>
              <a:t>IMAGES: DALL·E 2, </a:t>
            </a:r>
            <a:r>
              <a:rPr lang="en-US" dirty="0" err="1"/>
              <a:t>Midjourney</a:t>
            </a:r>
            <a:r>
              <a:rPr lang="en-US" dirty="0"/>
              <a:t>, Stability AI</a:t>
            </a:r>
          </a:p>
          <a:p>
            <a:r>
              <a:rPr lang="en-US" dirty="0"/>
              <a:t>TEXT: GPT-3 Playground, Jasper, Google’s AI Test Kitchen, Chat-GPT</a:t>
            </a:r>
          </a:p>
          <a:p>
            <a:r>
              <a:rPr lang="en-US" dirty="0"/>
              <a:t>VIDEO: Meta’s Make-A-Video, Google’s Imagen Video </a:t>
            </a:r>
          </a:p>
          <a:p>
            <a:r>
              <a:rPr lang="en-US" dirty="0"/>
              <a:t>MUSIC: </a:t>
            </a:r>
            <a:r>
              <a:rPr lang="en-US" dirty="0" err="1"/>
              <a:t>Harmonai</a:t>
            </a:r>
            <a:r>
              <a:rPr lang="en-US" dirty="0"/>
              <a:t>, Sony Flow Machines</a:t>
            </a:r>
          </a:p>
          <a:p>
            <a:r>
              <a:rPr lang="en-US" dirty="0"/>
              <a:t>AVATARS: Character.AI, </a:t>
            </a:r>
            <a:r>
              <a:rPr lang="en-US" dirty="0" err="1"/>
              <a:t>Lensa</a:t>
            </a:r>
            <a:endParaRPr lang="en-US" dirty="0"/>
          </a:p>
          <a:p>
            <a:r>
              <a:rPr lang="en-US" dirty="0"/>
              <a:t>USER INTERFACES (UI): Figma plugins for Stable Diffusion</a:t>
            </a:r>
          </a:p>
          <a:p>
            <a:r>
              <a:rPr lang="en-US" dirty="0"/>
              <a:t>VIDEO GAMES: NVIDIA’s DLSS (Deep Learning Super Sampling) </a:t>
            </a:r>
          </a:p>
          <a:p>
            <a:r>
              <a:rPr lang="en-US" dirty="0"/>
              <a:t>VARIOUS DEMOS AND APPLICATIONS: Hugging Face Spaces </a:t>
            </a:r>
          </a:p>
        </p:txBody>
      </p:sp>
    </p:spTree>
    <p:extLst>
      <p:ext uri="{BB962C8B-B14F-4D97-AF65-F5344CB8AC3E}">
        <p14:creationId xmlns:p14="http://schemas.microsoft.com/office/powerpoint/2010/main" val="2429748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54261-6368-ED02-6B69-039737D51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0E85F9-7B6D-3B6F-CD53-BDAA5E0A7F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8400" y="2867819"/>
            <a:ext cx="731520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40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8B601E-BA4F-122A-D441-CA9320219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4A6268-ABC7-276C-4FE9-E7B2D7E9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148F7-8554-6A6F-504E-960FD2CFD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908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48134-93D3-9C92-839C-9A027C6F3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2DB93-8D5C-3440-870C-5F4FBC44B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Created in DALL•E 2 to prove a point. Prompt: “A red robot making a blue robot. Insanely high quality, insanely intricate detail, studio photo, masterpiece, sharp focus, 8k artistic photography, ominous matte painting, dramatic studio lighting, trending on </a:t>
            </a:r>
            <a:r>
              <a:rPr lang="en-US" dirty="0" err="1"/>
              <a:t>cgsociety</a:t>
            </a:r>
            <a:r>
              <a:rPr lang="en-US" dirty="0"/>
              <a:t>, vibrant, epic, intricate, trending on </a:t>
            </a:r>
            <a:r>
              <a:rPr lang="en-US" dirty="0" err="1"/>
              <a:t>artstation</a:t>
            </a:r>
            <a:r>
              <a:rPr lang="en-US" dirty="0"/>
              <a:t>, volumetric cinematic perfect lighting.”</a:t>
            </a:r>
          </a:p>
        </p:txBody>
      </p:sp>
    </p:spTree>
    <p:extLst>
      <p:ext uri="{BB962C8B-B14F-4D97-AF65-F5344CB8AC3E}">
        <p14:creationId xmlns:p14="http://schemas.microsoft.com/office/powerpoint/2010/main" val="21815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679CF-7CBC-C700-26A1-1ADD139A9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B1B5C54-9FE6-51A6-0378-6628ABB868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5974" y="1825625"/>
            <a:ext cx="620005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18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B14C6-7E8F-6BD8-684F-559B89B62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90BDA44-E299-AC83-F0A7-617413664A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1407" y="-173990"/>
            <a:ext cx="9528568" cy="720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07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38E44E-AF84-61C7-9BE0-C17E37A5D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8800"/>
            <a:ext cx="12192000" cy="5740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4097FA-B712-E1E9-B43D-C58E9541C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4F59E-D37B-925A-B237-288D6074F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585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3EF7C-8F6E-72FC-DCA4-23917E075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78191-0B69-3395-6E1B-60527FA90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906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307</Words>
  <Application>Microsoft Office PowerPoint</Application>
  <PresentationFormat>Widescreen</PresentationFormat>
  <Paragraphs>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Antonio Camara</dc:creator>
  <cp:lastModifiedBy>Antonio Camara</cp:lastModifiedBy>
  <cp:revision>2</cp:revision>
  <dcterms:created xsi:type="dcterms:W3CDTF">2023-03-08T17:04:09Z</dcterms:created>
  <dcterms:modified xsi:type="dcterms:W3CDTF">2023-03-08T17:38:39Z</dcterms:modified>
</cp:coreProperties>
</file>