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58" r:id="rId3"/>
    <p:sldId id="259" r:id="rId4"/>
    <p:sldId id="265" r:id="rId5"/>
    <p:sldId id="266" r:id="rId6"/>
    <p:sldId id="264" r:id="rId7"/>
    <p:sldId id="267" r:id="rId8"/>
    <p:sldId id="268" r:id="rId9"/>
    <p:sldId id="25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0163E5-DC70-415F-A08B-F35DF62671FA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6E362B-3DAD-486E-B55C-4FD410C3F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495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e809c9c2b8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e809c9c2b8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83c0fc177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83c0fc177e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e809c9c2b8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e809c9c2b8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F68AD-27E9-EE07-E6DD-48DCB684AE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4B4064-72AF-B215-82F7-D163250D54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6A18A-D5B1-81F1-CD10-CDE98ED12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17CB6-DB25-4CF0-9CF6-8B948752EEC4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1838A-8212-F6B7-4AF8-5ACFB00FE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950D1E-BDB6-CFA4-C6BC-243B51501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75038-6D87-44E9-AEFB-E3B24BD8A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53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777DC-AA0F-AD3C-22FD-76DD7E919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99503-E60C-36B7-76EF-81FE76C7F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799DD-CFD0-8D2F-890D-E69F5A29F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17CB6-DB25-4CF0-9CF6-8B948752EEC4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AD1584-A50F-9EE5-CF62-30D30E2AC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61669-FE47-281D-D4B0-CD9C39CCB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75038-6D87-44E9-AEFB-E3B24BD8A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130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7899C-598A-C98A-A0EE-FC941B2BC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2D6409-31CC-F83D-CE95-FF5C01A2D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A28140-08AD-6B67-07D2-78AE8749F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17CB6-DB25-4CF0-9CF6-8B948752EEC4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BCB1FE-00B5-4C18-65B1-BA2F1D042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A8CB54-F815-8358-502F-F959EA599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75038-6D87-44E9-AEFB-E3B24BD8A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043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EF66A-E3EB-89B6-E019-42F83D51F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AA136-202E-A1B9-4D98-8B9BCCE535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3A2648-67CF-FEA8-8B33-B477C28E5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CE8CA7-B617-9D45-51A3-F6CF129E7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17CB6-DB25-4CF0-9CF6-8B948752EEC4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D563C3-CC32-0C0C-A60B-269C46BFB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5C21C8-2258-24FE-407E-26B2F2002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75038-6D87-44E9-AEFB-E3B24BD8A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554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CE067-1698-CA90-DF56-695485F89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6B5F42-6E3A-3141-F8C2-5D8FF38F28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D6CDF1-4131-D2A5-FA28-14216DD013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0A89B7-61D8-F69F-7FBE-D565A9F844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F4C66C-6B15-AE15-DCD3-2F944E68C9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E10946-8606-4625-CBFD-030CF2DC3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17CB6-DB25-4CF0-9CF6-8B948752EEC4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97F53C-D5B2-ECFA-6903-BD3BC2150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227C6-165E-1335-20C6-A94FA4B1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75038-6D87-44E9-AEFB-E3B24BD8A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416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0B68C-02F5-EE71-86A1-ED0DAF0EB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C83406-C983-87C6-7921-C33D13A54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17CB6-DB25-4CF0-9CF6-8B948752EEC4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701166-0C62-876A-586F-340535BD6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359C82-10F0-1023-6FCF-DE5BA1B1C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75038-6D87-44E9-AEFB-E3B24BD8A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457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21DD38-F3E9-4C9C-FDEA-BC242CB33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17CB6-DB25-4CF0-9CF6-8B948752EEC4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713681-4B16-7EEC-590C-5822D41D7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B1F73C-CC58-EE06-BD6E-2B09BF719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75038-6D87-44E9-AEFB-E3B24BD8A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141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2CE2F-CE41-E9A0-9421-BD7D3BC62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E6E0B-4871-F72B-9E4D-15400A5B3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1F0EC-4487-4304-581B-9B703FFAEF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13DEE2-7EA9-23CC-05F7-358911934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17CB6-DB25-4CF0-9CF6-8B948752EEC4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2A0853-858E-CFED-7792-2C082852B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AD2100-177F-064C-679F-2C489253B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75038-6D87-44E9-AEFB-E3B24BD8A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458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19AA9-EAA7-734F-57E3-10B22C294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A2C312-F4DF-8C15-2833-89C3FF14B2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4F112-E0CD-2014-7004-B3F813F88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62FE68-803C-41E2-9AD4-43BC6864B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17CB6-DB25-4CF0-9CF6-8B948752EEC4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A78677-01B3-2076-5C1A-4F7B710D4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B21BC7-0C72-1C30-A57E-4750569D8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75038-6D87-44E9-AEFB-E3B24BD8A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434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2CD0B-F9FD-5734-E2A3-70A0CCB69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B78415-8DE9-5B6E-14D9-296C01D948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6FD98C-6A48-B191-65F4-57F9A08AC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17CB6-DB25-4CF0-9CF6-8B948752EEC4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5E5A2-69F2-012E-7818-6A4533D0D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42AACE-9780-FAAF-FAAC-4D72CD1EA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75038-6D87-44E9-AEFB-E3B24BD8A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354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5B80AD-BDF8-6494-06FD-C598AED3AB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76EA0D-988F-2F82-4FFC-B84D92D21F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06F538-22A9-B20A-CB66-6036D88F0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17CB6-DB25-4CF0-9CF6-8B948752EEC4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8058EC-65F9-E295-0510-4EE13D33C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B5758-988E-F12D-52B9-9DF0EB59E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75038-6D87-44E9-AEFB-E3B24BD8A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285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6770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2195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3B9D6E-0262-501F-2317-78B795C82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FF00D0-2D18-582C-DFED-A413C1F98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8426FB-1B23-4640-A036-C661FD042A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17CB6-DB25-4CF0-9CF6-8B948752EEC4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346B3-900E-D18B-23F9-88E4F78FA4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E62D2A-910A-2E14-36F4-9C1A1C71CA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75038-6D87-44E9-AEFB-E3B24BD8A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831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  <p:pic>
        <p:nvPicPr>
          <p:cNvPr id="11" name="Google Shape;11;p1" descr="Chart&#10;&#10;Description automatically generated with low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575492"/>
            <a:ext cx="12192000" cy="289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 descr="Shap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b="18375"/>
          <a:stretch/>
        </p:blipFill>
        <p:spPr>
          <a:xfrm>
            <a:off x="10778247" y="5398591"/>
            <a:ext cx="1239155" cy="9975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12381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va.com/" TargetMode="External"/><Relationship Id="rId2" Type="http://schemas.openxmlformats.org/officeDocument/2006/relationships/hyperlink" Target="https://xmind.app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help.figma.com/hc/en-us/articles/360040314193-Guide-to-prototyping-in-Figma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84E078-BFBC-C8AF-7BD4-1B5E78CB9B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Idea development and </a:t>
            </a:r>
            <a:br>
              <a:rPr lang="en-US" dirty="0"/>
            </a:br>
            <a:r>
              <a:rPr lang="en-US" dirty="0"/>
              <a:t>first prototype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2AF8615-2DBF-9CE5-87F5-413D4B954A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ADAm</a:t>
            </a:r>
            <a:r>
              <a:rPr lang="en-US" dirty="0"/>
              <a:t> 2023</a:t>
            </a:r>
          </a:p>
          <a:p>
            <a:r>
              <a:rPr lang="en-US" dirty="0"/>
              <a:t>António Câmara</a:t>
            </a:r>
          </a:p>
          <a:p>
            <a:r>
              <a:rPr lang="en-US" dirty="0"/>
              <a:t>November 2023</a:t>
            </a:r>
          </a:p>
        </p:txBody>
      </p:sp>
    </p:spTree>
    <p:extLst>
      <p:ext uri="{BB962C8B-B14F-4D97-AF65-F5344CB8AC3E}">
        <p14:creationId xmlns:p14="http://schemas.microsoft.com/office/powerpoint/2010/main" val="2626437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00437-A7C1-59CA-6704-2EAEE0AF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Mind mapping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C684A-EA08-846E-AB1A-D7F851A56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Download and use </a:t>
            </a:r>
            <a:r>
              <a:rPr lang="en-US" dirty="0">
                <a:hlinkClick r:id="rId2"/>
              </a:rPr>
              <a:t>https://xmind.app/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further development in Creative Project I, you may use </a:t>
            </a:r>
            <a:r>
              <a:rPr lang="en-US" dirty="0">
                <a:hlinkClick r:id="rId3"/>
              </a:rPr>
              <a:t>https://www.canva.com/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See </a:t>
            </a:r>
            <a:r>
              <a:rPr lang="en-US" dirty="0" err="1"/>
              <a:t>Kruka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221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3"/>
          <p:cNvSpPr txBox="1"/>
          <p:nvPr/>
        </p:nvSpPr>
        <p:spPr>
          <a:xfrm>
            <a:off x="-362600" y="84075"/>
            <a:ext cx="33135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700" b="1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700" b="1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600" y="222025"/>
            <a:ext cx="1875101" cy="7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3"/>
          <p:cNvSpPr txBox="1"/>
          <p:nvPr/>
        </p:nvSpPr>
        <p:spPr>
          <a:xfrm>
            <a:off x="201524" y="955678"/>
            <a:ext cx="121920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PT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Criatividade</a:t>
            </a:r>
            <a:endParaRPr kumimoji="0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4">
            <a:alphaModFix/>
          </a:blip>
          <a:srcRect l="11091" t="5341" r="13918" b="12361"/>
          <a:stretch/>
        </p:blipFill>
        <p:spPr>
          <a:xfrm>
            <a:off x="5505150" y="1213950"/>
            <a:ext cx="5779574" cy="3968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8049" y="2725475"/>
            <a:ext cx="4511074" cy="2537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4"/>
          <p:cNvSpPr txBox="1"/>
          <p:nvPr/>
        </p:nvSpPr>
        <p:spPr>
          <a:xfrm>
            <a:off x="-362600" y="84075"/>
            <a:ext cx="33135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700" b="1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700" b="1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7" name="Google Shape;11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600" y="222025"/>
            <a:ext cx="1875101" cy="7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4"/>
          <p:cNvSpPr txBox="1"/>
          <p:nvPr/>
        </p:nvSpPr>
        <p:spPr>
          <a:xfrm>
            <a:off x="201524" y="955678"/>
            <a:ext cx="121920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PT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Criatividade</a:t>
            </a:r>
            <a:endParaRPr kumimoji="0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Google Shape;119;p14"/>
          <p:cNvPicPr preferRelativeResize="0"/>
          <p:nvPr/>
        </p:nvPicPr>
        <p:blipFill rotWithShape="1">
          <a:blip r:embed="rId4">
            <a:alphaModFix/>
          </a:blip>
          <a:srcRect l="11643" r="11651" b="8958"/>
          <a:stretch/>
        </p:blipFill>
        <p:spPr>
          <a:xfrm>
            <a:off x="3039351" y="1639150"/>
            <a:ext cx="5698752" cy="3804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"/>
          <p:cNvSpPr txBox="1"/>
          <p:nvPr/>
        </p:nvSpPr>
        <p:spPr>
          <a:xfrm>
            <a:off x="-362600" y="84075"/>
            <a:ext cx="33135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700" b="1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700" b="1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Google Shape;98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600" y="222025"/>
            <a:ext cx="1875101" cy="7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2"/>
          <p:cNvSpPr txBox="1"/>
          <p:nvPr/>
        </p:nvSpPr>
        <p:spPr>
          <a:xfrm>
            <a:off x="201524" y="955678"/>
            <a:ext cx="121920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PT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Canva</a:t>
            </a:r>
            <a:endParaRPr kumimoji="0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" name="Google Shape;100;p12"/>
          <p:cNvPicPr preferRelativeResize="0"/>
          <p:nvPr/>
        </p:nvPicPr>
        <p:blipFill rotWithShape="1">
          <a:blip r:embed="rId4">
            <a:alphaModFix/>
          </a:blip>
          <a:srcRect l="29918" t="13912" b="21501"/>
          <a:stretch/>
        </p:blipFill>
        <p:spPr>
          <a:xfrm>
            <a:off x="5888500" y="625150"/>
            <a:ext cx="5535199" cy="286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2"/>
          <p:cNvPicPr preferRelativeResize="0"/>
          <p:nvPr/>
        </p:nvPicPr>
        <p:blipFill rotWithShape="1">
          <a:blip r:embed="rId5">
            <a:alphaModFix/>
          </a:blip>
          <a:srcRect t="9756" b="6280"/>
          <a:stretch/>
        </p:blipFill>
        <p:spPr>
          <a:xfrm>
            <a:off x="356600" y="1761900"/>
            <a:ext cx="5297450" cy="250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88501" y="3777284"/>
            <a:ext cx="4591150" cy="25812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A5DB1-238A-1FD7-86FF-BA7B4EDA8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 first prototype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B058B-40C5-7360-0C69-4E7FED01F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  <a:hlinkClick r:id="rId2"/>
              </a:rPr>
              <a:t>https://www.figma.com/education/</a:t>
            </a:r>
          </a:p>
          <a:p>
            <a:pPr marL="0" indent="0">
              <a:buNone/>
            </a:pPr>
            <a:endParaRPr lang="en-US" sz="2400" dirty="0">
              <a:solidFill>
                <a:prstClr val="black"/>
              </a:solidFill>
              <a:latin typeface="Calibri Light" panose="020F0302020204030204"/>
              <a:ea typeface="+mj-ea"/>
              <a:cs typeface="+mj-cs"/>
              <a:hlinkClick r:id="rId2"/>
            </a:endParaRPr>
          </a:p>
          <a:p>
            <a:pPr marL="0" indent="0">
              <a:buNone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  <a:hlinkClick r:id="rId2"/>
              </a:rPr>
              <a:t>https://help.figma.com/hc/en-us/articles/360040314193-Guide-to-prototyping-in-Figma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04508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11D13-3DFC-003B-B5CE-BFCE7A5B5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Vídeo sem título ‐ Feito com o Clipchamp (2) (3)">
            <a:hlinkClick r:id="" action="ppaction://media"/>
            <a:extLst>
              <a:ext uri="{FF2B5EF4-FFF2-40B4-BE49-F238E27FC236}">
                <a16:creationId xmlns:a16="http://schemas.microsoft.com/office/drawing/2014/main" id="{988F818A-073C-DF66-84AD-62C04A1E727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3950" y="1027906"/>
            <a:ext cx="10153650" cy="4351338"/>
          </a:xfrm>
        </p:spPr>
      </p:pic>
    </p:spTree>
    <p:extLst>
      <p:ext uri="{BB962C8B-B14F-4D97-AF65-F5344CB8AC3E}">
        <p14:creationId xmlns:p14="http://schemas.microsoft.com/office/powerpoint/2010/main" val="210600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37E60-84C7-4A98-8944-C6ED6E1BE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80471-F392-BC78-BFC2-4E66B0D3CD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https://xmind.app/</a:t>
            </a:r>
          </a:p>
        </p:txBody>
      </p:sp>
    </p:spTree>
    <p:extLst>
      <p:ext uri="{BB962C8B-B14F-4D97-AF65-F5344CB8AC3E}">
        <p14:creationId xmlns:p14="http://schemas.microsoft.com/office/powerpoint/2010/main" val="4266836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81</Words>
  <Application>Microsoft Office PowerPoint</Application>
  <PresentationFormat>Widescreen</PresentationFormat>
  <Paragraphs>19</Paragraphs>
  <Slides>8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1_Office Theme</vt:lpstr>
      <vt:lpstr>Idea development and  first prototype</vt:lpstr>
      <vt:lpstr>Mind mapping</vt:lpstr>
      <vt:lpstr>PowerPoint Presentation</vt:lpstr>
      <vt:lpstr>PowerPoint Presentation</vt:lpstr>
      <vt:lpstr>PowerPoint Presentation</vt:lpstr>
      <vt:lpstr>Develop first prototype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https://help.figma.com/hc/en-us/articles/360040314193-Guide-to-prototyping-in-Figma</dc:title>
  <dc:creator>António Camara</dc:creator>
  <cp:lastModifiedBy>António Camara</cp:lastModifiedBy>
  <cp:revision>2</cp:revision>
  <dcterms:created xsi:type="dcterms:W3CDTF">2023-11-08T18:14:12Z</dcterms:created>
  <dcterms:modified xsi:type="dcterms:W3CDTF">2023-11-09T09:01:57Z</dcterms:modified>
</cp:coreProperties>
</file>